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5" r:id="rId4"/>
    <p:sldId id="267" r:id="rId5"/>
    <p:sldId id="273" r:id="rId6"/>
    <p:sldId id="271" r:id="rId7"/>
    <p:sldId id="274" r:id="rId8"/>
    <p:sldId id="275" r:id="rId9"/>
    <p:sldId id="276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2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216" y="7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37B128-6786-A55E-32AD-8D7B00951C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3B096D5-6BB0-B0E4-F5B3-3617133804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889093-BD00-2609-2242-1A920723EE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AAC0E-8BD3-458A-B0BF-7376DA5311D0}" type="datetimeFigureOut">
              <a:rPr lang="en-ID" smtClean="0"/>
              <a:t>22/06/24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C6E46F-50B5-5E69-F67C-691726D41C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47BA92-1511-95B0-0B31-1D35C55E36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A1B78-5A28-4713-AB89-8461134E6E9F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565447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C9C306-2D84-915C-DEB2-535170D1CE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D5FDE5F-A423-6133-0483-62843B72BC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562E2B-C02B-6DA7-D320-D9C521E401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AAC0E-8BD3-458A-B0BF-7376DA5311D0}" type="datetimeFigureOut">
              <a:rPr lang="en-ID" smtClean="0"/>
              <a:t>22/06/24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57FBCB-59B3-653C-B89B-2BBE342070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B8116A-1D75-EDBF-C999-1E706B50F3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A1B78-5A28-4713-AB89-8461134E6E9F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415592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25989EF-E7F7-CB67-E6AC-237D34B6DD3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5F26048-6682-F7D8-F15D-279CB2F423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5897A8-ACCC-7A9B-0B3A-06552F6594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AAC0E-8BD3-458A-B0BF-7376DA5311D0}" type="datetimeFigureOut">
              <a:rPr lang="en-ID" smtClean="0"/>
              <a:t>22/06/24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61AAD5-165D-88ED-54D0-494DF97BD7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85F4C1-D97E-8DE3-4C73-82ED99D783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A1B78-5A28-4713-AB89-8461134E6E9F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803358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6C11ED-4E82-1FF4-A36E-4FB142BFFC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69EDDD-7090-983D-919D-51C75FCE93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BAA2A2-0F3D-1005-EF29-F063DDE4CB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AAC0E-8BD3-458A-B0BF-7376DA5311D0}" type="datetimeFigureOut">
              <a:rPr lang="en-ID" smtClean="0"/>
              <a:t>22/06/24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A530DE-63A9-45FC-8B34-4CBD7859B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36253C-0FB7-9DCC-53ED-124E575F92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A1B78-5A28-4713-AB89-8461134E6E9F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361790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E75516-1F0C-2FCB-09D5-C63946152A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27F0A2-1FCC-7F11-BF70-DCD1C55FF0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861917-5321-3EA9-5734-2FB0152F7D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AAC0E-8BD3-458A-B0BF-7376DA5311D0}" type="datetimeFigureOut">
              <a:rPr lang="en-ID" smtClean="0"/>
              <a:t>22/06/24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1778FA-0745-B939-5F48-AA39B922AB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27A678-99AA-4AA8-16C4-8F32FF2638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A1B78-5A28-4713-AB89-8461134E6E9F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542078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0F95AF-33A5-A3F0-0074-B45C4E615A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B425D6-2AC3-8CDB-F767-65D9B8C3C31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623E237-5D15-6BEE-FF82-7526AE6BBA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B619C3-45E3-BADB-F8B0-953F9CECC5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AAC0E-8BD3-458A-B0BF-7376DA5311D0}" type="datetimeFigureOut">
              <a:rPr lang="en-ID" smtClean="0"/>
              <a:t>22/06/24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7CD372-70FB-E0B8-AF44-66744E2408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4B301E2-23FA-21ED-10DA-7F3CB3B447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A1B78-5A28-4713-AB89-8461134E6E9F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5951130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3EF431-1D18-10DF-321F-18CC69300C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F10E69-E38F-B9ED-617E-4E780DBAFA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4813B51-8B17-C08B-DA4C-62FBB10D64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211D926-D50C-BA96-71C3-3636FFA79C0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17802E7-500C-927A-7519-92A04384D65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D3DFA90-A223-EEFA-89AB-6CB87B7B33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AAC0E-8BD3-458A-B0BF-7376DA5311D0}" type="datetimeFigureOut">
              <a:rPr lang="en-ID" smtClean="0"/>
              <a:t>22/06/24</a:t>
            </a:fld>
            <a:endParaRPr lang="en-ID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DAD20F5-270D-E782-6462-89D2611BF5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6CD66BB-07D6-E526-67D5-0E1E6E11B6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A1B78-5A28-4713-AB89-8461134E6E9F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7021872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BD5B75-F010-8D45-DBED-7425C80907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2F1F00A-6BA2-A7D0-99A6-11ECFEA45B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AAC0E-8BD3-458A-B0BF-7376DA5311D0}" type="datetimeFigureOut">
              <a:rPr lang="en-ID" smtClean="0"/>
              <a:t>22/06/24</a:t>
            </a:fld>
            <a:endParaRPr lang="en-ID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2167A9E-2D2C-707A-1F5B-93FE4D9AC2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A5D8175-95CB-63DC-4382-37A972266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A1B78-5A28-4713-AB89-8461134E6E9F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5643902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3B591B9-1BF6-137E-E57A-6D9E112F4D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AAC0E-8BD3-458A-B0BF-7376DA5311D0}" type="datetimeFigureOut">
              <a:rPr lang="en-ID" smtClean="0"/>
              <a:t>22/06/24</a:t>
            </a:fld>
            <a:endParaRPr lang="en-ID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6862B9C-3334-56E4-D980-86E8F1E19B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2596C22-4982-50EE-7A58-C525440EF8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A1B78-5A28-4713-AB89-8461134E6E9F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5887617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EBB8A7-63F7-EBE3-786E-9F55939952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EF1744-0E43-D64F-5CC5-3202838CB6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F3B65E6-7E45-E34B-08E2-0412FFB97A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5DDC7AD-58DD-50EC-AD9D-26CDAE3FE6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AAC0E-8BD3-458A-B0BF-7376DA5311D0}" type="datetimeFigureOut">
              <a:rPr lang="en-ID" smtClean="0"/>
              <a:t>22/06/24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38CD911-2652-8B4F-59C4-CA45673D49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6643ED-457C-240D-6EE3-BD1A5ECA6A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A1B78-5A28-4713-AB89-8461134E6E9F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3730211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859FE5-1F73-0343-B224-4307557A27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B907753-846F-1C96-1077-A62486290E5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9B6FDFA-D75B-C0B0-7ADE-5B8133A98C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9CB172-490D-2D11-C000-5A9B1301DE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AAC0E-8BD3-458A-B0BF-7376DA5311D0}" type="datetimeFigureOut">
              <a:rPr lang="en-ID" smtClean="0"/>
              <a:t>22/06/24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E05A35-2DB9-050A-6F60-57A3123ECD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A9A168B-C77A-BC0A-1A5B-3255689F29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A1B78-5A28-4713-AB89-8461134E6E9F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9777217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E27B964-E5C3-E12C-8EB5-9AFDB66E21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A11B86-B117-1D5B-036B-30275978B1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12CBCA-E5A6-4731-B974-068981D80F4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FAAC0E-8BD3-458A-B0BF-7376DA5311D0}" type="datetimeFigureOut">
              <a:rPr lang="en-ID" smtClean="0"/>
              <a:t>22/06/24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72627C-8EAD-878D-74E4-55D7F906D0A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F597C4-AE45-A53B-0216-8AA2F9F158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CA1B78-5A28-4713-AB89-8461134E6E9F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7498785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AF2DE82-F17F-4EF5-6E4B-40EAA224D2B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865E9E1E-6DFA-17C7-05E1-B60C16206674}"/>
              </a:ext>
            </a:extLst>
          </p:cNvPr>
          <p:cNvSpPr txBox="1"/>
          <p:nvPr/>
        </p:nvSpPr>
        <p:spPr>
          <a:xfrm>
            <a:off x="1560870" y="1198205"/>
            <a:ext cx="985438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b="1" dirty="0">
                <a:solidFill>
                  <a:schemeClr val="bg1"/>
                </a:solidFill>
              </a:rPr>
              <a:t>KEGIATAN PEMBELAJARAN KELAS XI</a:t>
            </a:r>
          </a:p>
          <a:p>
            <a:pPr algn="ctr"/>
            <a:r>
              <a:rPr lang="en-GB" sz="3600" b="1" dirty="0">
                <a:solidFill>
                  <a:schemeClr val="bg1"/>
                </a:solidFill>
              </a:rPr>
              <a:t> TAHUN AJARAN BARU 2024/2025</a:t>
            </a:r>
          </a:p>
          <a:p>
            <a:pPr algn="ctr"/>
            <a:r>
              <a:rPr lang="en-GB" sz="3600" b="1" dirty="0">
                <a:solidFill>
                  <a:schemeClr val="bg1"/>
                </a:solidFill>
              </a:rPr>
              <a:t>SMA MUHAMMADIYAH 2 SIDOARJO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91B1DA2-83FB-428F-757C-92FA0ACA4CDA}"/>
              </a:ext>
            </a:extLst>
          </p:cNvPr>
          <p:cNvSpPr/>
          <p:nvPr/>
        </p:nvSpPr>
        <p:spPr>
          <a:xfrm>
            <a:off x="2589107" y="3123029"/>
            <a:ext cx="7609970" cy="29120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800" b="1" dirty="0">
                <a:solidFill>
                  <a:schemeClr val="bg1"/>
                </a:solidFill>
              </a:rPr>
              <a:t>OLEH:</a:t>
            </a:r>
          </a:p>
          <a:p>
            <a:pPr algn="ctr"/>
            <a:r>
              <a:rPr lang="en-GB" sz="2800" b="1" dirty="0">
                <a:solidFill>
                  <a:schemeClr val="bg1"/>
                </a:solidFill>
              </a:rPr>
              <a:t>ALFUL MUSRIFAH, </a:t>
            </a:r>
            <a:r>
              <a:rPr lang="en-GB" sz="2800" b="1" dirty="0" err="1">
                <a:solidFill>
                  <a:schemeClr val="bg1"/>
                </a:solidFill>
              </a:rPr>
              <a:t>M.Pd</a:t>
            </a:r>
            <a:r>
              <a:rPr lang="en-GB" sz="2800" b="1" dirty="0">
                <a:solidFill>
                  <a:schemeClr val="bg1"/>
                </a:solidFill>
              </a:rPr>
              <a:t>.</a:t>
            </a:r>
          </a:p>
          <a:p>
            <a:pPr algn="ctr"/>
            <a:r>
              <a:rPr lang="en-GB" sz="2800" b="1" dirty="0">
                <a:solidFill>
                  <a:schemeClr val="bg1"/>
                </a:solidFill>
              </a:rPr>
              <a:t>WAKIL KEPALA SEKOLAH BIDANG KURIKULUM</a:t>
            </a:r>
          </a:p>
          <a:p>
            <a:pPr algn="ctr"/>
            <a:r>
              <a:rPr lang="en-GB" sz="2800" b="1" dirty="0" err="1">
                <a:solidFill>
                  <a:schemeClr val="bg1"/>
                </a:solidFill>
              </a:rPr>
              <a:t>Disampaikan</a:t>
            </a:r>
            <a:r>
              <a:rPr lang="en-GB" sz="2800" b="1" dirty="0">
                <a:solidFill>
                  <a:schemeClr val="bg1"/>
                </a:solidFill>
              </a:rPr>
              <a:t> pada </a:t>
            </a:r>
            <a:r>
              <a:rPr lang="en-GB" sz="2800" b="1" dirty="0" err="1">
                <a:solidFill>
                  <a:schemeClr val="bg1"/>
                </a:solidFill>
              </a:rPr>
              <a:t>pertemuan</a:t>
            </a:r>
            <a:r>
              <a:rPr lang="en-GB" sz="2800" b="1" dirty="0">
                <a:solidFill>
                  <a:schemeClr val="bg1"/>
                </a:solidFill>
              </a:rPr>
              <a:t> </a:t>
            </a:r>
            <a:r>
              <a:rPr lang="en-GB" sz="2800" b="1" dirty="0" err="1">
                <a:solidFill>
                  <a:schemeClr val="bg1"/>
                </a:solidFill>
              </a:rPr>
              <a:t>wali</a:t>
            </a:r>
            <a:r>
              <a:rPr lang="en-GB" sz="2800" b="1" dirty="0">
                <a:solidFill>
                  <a:schemeClr val="bg1"/>
                </a:solidFill>
              </a:rPr>
              <a:t> </a:t>
            </a:r>
            <a:r>
              <a:rPr lang="en-GB" sz="2800" b="1" dirty="0" err="1">
                <a:solidFill>
                  <a:schemeClr val="bg1"/>
                </a:solidFill>
              </a:rPr>
              <a:t>siswa</a:t>
            </a:r>
            <a:r>
              <a:rPr lang="en-GB" sz="2800" b="1" dirty="0">
                <a:solidFill>
                  <a:schemeClr val="bg1"/>
                </a:solidFill>
              </a:rPr>
              <a:t> </a:t>
            </a:r>
            <a:r>
              <a:rPr lang="en-GB" sz="2800" b="1" dirty="0" err="1">
                <a:solidFill>
                  <a:schemeClr val="bg1"/>
                </a:solidFill>
              </a:rPr>
              <a:t>kelas</a:t>
            </a:r>
            <a:r>
              <a:rPr lang="en-GB" sz="2800" b="1" dirty="0">
                <a:solidFill>
                  <a:schemeClr val="bg1"/>
                </a:solidFill>
              </a:rPr>
              <a:t> X</a:t>
            </a:r>
          </a:p>
          <a:p>
            <a:pPr algn="ctr"/>
            <a:r>
              <a:rPr lang="en-GB" sz="2800" b="1" dirty="0" err="1">
                <a:solidFill>
                  <a:schemeClr val="bg1"/>
                </a:solidFill>
              </a:rPr>
              <a:t>Sidoarjo</a:t>
            </a:r>
            <a:r>
              <a:rPr lang="en-GB" sz="2800" b="1" dirty="0">
                <a:solidFill>
                  <a:schemeClr val="bg1"/>
                </a:solidFill>
              </a:rPr>
              <a:t>, 22 </a:t>
            </a:r>
            <a:r>
              <a:rPr lang="en-GB" sz="2800" b="1" dirty="0" err="1">
                <a:solidFill>
                  <a:schemeClr val="bg1"/>
                </a:solidFill>
              </a:rPr>
              <a:t>Juni</a:t>
            </a:r>
            <a:r>
              <a:rPr lang="en-GB" sz="2800" b="1" dirty="0">
                <a:solidFill>
                  <a:schemeClr val="bg1"/>
                </a:solidFill>
              </a:rPr>
              <a:t> 2024</a:t>
            </a:r>
          </a:p>
          <a:p>
            <a:pPr algn="ctr"/>
            <a:endParaRPr lang="en-GB" sz="2800" b="1" dirty="0">
              <a:solidFill>
                <a:schemeClr val="bg1"/>
              </a:solidFill>
            </a:endParaRPr>
          </a:p>
          <a:p>
            <a:pPr algn="ctr"/>
            <a:endParaRPr lang="en-GB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93649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94508F4-78CA-5446-3031-97853242E87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9DCE0963-9B21-0BD8-9F71-79DC690FDF9E}"/>
              </a:ext>
            </a:extLst>
          </p:cNvPr>
          <p:cNvSpPr txBox="1"/>
          <p:nvPr/>
        </p:nvSpPr>
        <p:spPr>
          <a:xfrm>
            <a:off x="748146" y="428270"/>
            <a:ext cx="11000509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600" b="1" dirty="0"/>
              <a:t>KEGIATAN PEMBELAJARAN KELAS XI (FASE F) </a:t>
            </a:r>
          </a:p>
          <a:p>
            <a:pPr algn="ctr"/>
            <a:r>
              <a:rPr lang="en-US" sz="2600" b="1" dirty="0"/>
              <a:t>SMA MUHAMMADIYAH 2 SIDOARJO</a:t>
            </a:r>
          </a:p>
          <a:p>
            <a:pPr algn="ctr"/>
            <a:r>
              <a:rPr lang="en-US" sz="2600" b="1" dirty="0"/>
              <a:t>TAHUN AJARAN 2024/2025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D3857D7-B608-B5B6-F9F9-3800FE6B4BB6}"/>
              </a:ext>
            </a:extLst>
          </p:cNvPr>
          <p:cNvSpPr/>
          <p:nvPr/>
        </p:nvSpPr>
        <p:spPr>
          <a:xfrm>
            <a:off x="914400" y="2313709"/>
            <a:ext cx="3255818" cy="247996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>
              <a:buAutoNum type="arabicPeriod"/>
            </a:pPr>
            <a:r>
              <a:rPr lang="en-GB" b="1" dirty="0" err="1"/>
              <a:t>Kegiatan</a:t>
            </a:r>
            <a:r>
              <a:rPr lang="en-GB" b="1" dirty="0"/>
              <a:t> </a:t>
            </a:r>
            <a:r>
              <a:rPr lang="en-GB" b="1" dirty="0" err="1"/>
              <a:t>Intrakurikuler</a:t>
            </a:r>
            <a:endParaRPr lang="en-GB" b="1" dirty="0"/>
          </a:p>
          <a:p>
            <a:endParaRPr lang="en-GB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dirty="0" err="1"/>
              <a:t>Aktivitas</a:t>
            </a:r>
            <a:r>
              <a:rPr lang="en-GB" dirty="0"/>
              <a:t> </a:t>
            </a:r>
            <a:r>
              <a:rPr lang="en-GB" dirty="0" err="1"/>
              <a:t>belajar</a:t>
            </a:r>
            <a:r>
              <a:rPr lang="en-GB" dirty="0"/>
              <a:t> </a:t>
            </a:r>
            <a:r>
              <a:rPr lang="en-GB" dirty="0" err="1"/>
              <a:t>mengajar</a:t>
            </a:r>
            <a:r>
              <a:rPr lang="en-GB" dirty="0"/>
              <a:t> di </a:t>
            </a:r>
            <a:r>
              <a:rPr lang="en-GB" dirty="0" err="1"/>
              <a:t>kelas</a:t>
            </a:r>
            <a:r>
              <a:rPr lang="en-GB" dirty="0"/>
              <a:t> yang </a:t>
            </a:r>
            <a:r>
              <a:rPr lang="en-GB" dirty="0" err="1"/>
              <a:t>terjadwal</a:t>
            </a:r>
            <a:r>
              <a:rPr lang="en-GB" dirty="0"/>
              <a:t> </a:t>
            </a:r>
            <a:endParaRPr lang="en-ID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5217F2E-FC74-3C48-E07C-0DCF4B7F4934}"/>
              </a:ext>
            </a:extLst>
          </p:cNvPr>
          <p:cNvSpPr/>
          <p:nvPr/>
        </p:nvSpPr>
        <p:spPr>
          <a:xfrm>
            <a:off x="4682836" y="2313709"/>
            <a:ext cx="3408218" cy="247996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b="1" dirty="0"/>
              <a:t>2. </a:t>
            </a:r>
            <a:r>
              <a:rPr lang="en-GB" b="1" dirty="0" err="1"/>
              <a:t>Kegiatan</a:t>
            </a:r>
            <a:r>
              <a:rPr lang="en-GB" b="1" dirty="0"/>
              <a:t> </a:t>
            </a:r>
            <a:r>
              <a:rPr lang="en-GB" b="1" dirty="0" err="1"/>
              <a:t>Kokurikuler</a:t>
            </a:r>
            <a:endParaRPr lang="en-GB" b="1" dirty="0"/>
          </a:p>
          <a:p>
            <a:endParaRPr lang="en-GB" b="1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dirty="0" err="1"/>
              <a:t>Projek</a:t>
            </a:r>
            <a:r>
              <a:rPr lang="en-GB" dirty="0"/>
              <a:t> </a:t>
            </a:r>
            <a:r>
              <a:rPr lang="en-GB" dirty="0" err="1"/>
              <a:t>Penguatan</a:t>
            </a:r>
            <a:r>
              <a:rPr lang="en-GB" dirty="0"/>
              <a:t> </a:t>
            </a:r>
            <a:r>
              <a:rPr lang="en-GB" dirty="0" err="1"/>
              <a:t>Profil</a:t>
            </a:r>
            <a:r>
              <a:rPr lang="en-GB" dirty="0"/>
              <a:t> </a:t>
            </a:r>
            <a:r>
              <a:rPr lang="en-GB" dirty="0" err="1"/>
              <a:t>Pelajar</a:t>
            </a:r>
            <a:r>
              <a:rPr lang="en-GB" dirty="0"/>
              <a:t> Pancasila (P 5)</a:t>
            </a:r>
          </a:p>
          <a:p>
            <a:r>
              <a:rPr lang="en-GB" dirty="0"/>
              <a:t> Tema:</a:t>
            </a:r>
          </a:p>
          <a:p>
            <a:pPr marL="342900" indent="-342900">
              <a:buAutoNum type="arabicPeriod"/>
            </a:pPr>
            <a:r>
              <a:rPr lang="en-GB" dirty="0" err="1"/>
              <a:t>Bangunlah</a:t>
            </a:r>
            <a:r>
              <a:rPr lang="en-GB" dirty="0"/>
              <a:t> Jiwa dan </a:t>
            </a:r>
            <a:r>
              <a:rPr lang="en-GB" dirty="0" err="1"/>
              <a:t>Raganya</a:t>
            </a:r>
            <a:endParaRPr lang="en-GB" dirty="0"/>
          </a:p>
          <a:p>
            <a:pPr marL="342900" indent="-342900">
              <a:buAutoNum type="arabicPeriod"/>
            </a:pPr>
            <a:r>
              <a:rPr lang="en-GB" dirty="0" err="1"/>
              <a:t>Rekayasa</a:t>
            </a:r>
            <a:r>
              <a:rPr lang="en-GB" dirty="0"/>
              <a:t> dan </a:t>
            </a:r>
            <a:r>
              <a:rPr lang="en-GB" dirty="0" err="1"/>
              <a:t>Teknologi</a:t>
            </a:r>
            <a:endParaRPr lang="en-GB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400DEA1-586B-0C7D-BA45-F00A240E81E7}"/>
              </a:ext>
            </a:extLst>
          </p:cNvPr>
          <p:cNvSpPr/>
          <p:nvPr/>
        </p:nvSpPr>
        <p:spPr>
          <a:xfrm>
            <a:off x="8340437" y="2313709"/>
            <a:ext cx="3408218" cy="247996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b="1" dirty="0"/>
              <a:t>3. </a:t>
            </a:r>
            <a:r>
              <a:rPr lang="en-GB" b="1" dirty="0" err="1"/>
              <a:t>Kegiatan</a:t>
            </a:r>
            <a:r>
              <a:rPr lang="en-GB" b="1" dirty="0"/>
              <a:t> </a:t>
            </a:r>
            <a:r>
              <a:rPr lang="en-GB" b="1" dirty="0" err="1"/>
              <a:t>Ekstrakurikuler</a:t>
            </a:r>
            <a:endParaRPr lang="en-GB" b="1" dirty="0"/>
          </a:p>
          <a:p>
            <a:endParaRPr lang="en-GB" b="1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dirty="0" err="1"/>
              <a:t>Bertujuan</a:t>
            </a:r>
            <a:r>
              <a:rPr lang="en-GB" dirty="0"/>
              <a:t> </a:t>
            </a:r>
            <a:r>
              <a:rPr lang="en-GB" dirty="0" err="1"/>
              <a:t>untuk</a:t>
            </a:r>
            <a:r>
              <a:rPr lang="en-GB" dirty="0"/>
              <a:t> </a:t>
            </a:r>
            <a:r>
              <a:rPr lang="en-GB" dirty="0" err="1"/>
              <a:t>mengembangkan</a:t>
            </a:r>
            <a:r>
              <a:rPr lang="en-GB" dirty="0"/>
              <a:t> </a:t>
            </a:r>
            <a:r>
              <a:rPr lang="en-GB" dirty="0" err="1"/>
              <a:t>bakat</a:t>
            </a:r>
            <a:r>
              <a:rPr lang="en-GB" dirty="0"/>
              <a:t> dan </a:t>
            </a:r>
            <a:r>
              <a:rPr lang="en-GB" dirty="0" err="1"/>
              <a:t>minat</a:t>
            </a:r>
            <a:r>
              <a:rPr lang="en-GB" dirty="0"/>
              <a:t> </a:t>
            </a:r>
            <a:r>
              <a:rPr lang="en-GB" dirty="0" err="1"/>
              <a:t>siswa</a:t>
            </a:r>
            <a:r>
              <a:rPr lang="en-GB" dirty="0"/>
              <a:t>.</a:t>
            </a:r>
          </a:p>
          <a:p>
            <a:r>
              <a:rPr lang="en-GB" dirty="0"/>
              <a:t>Di </a:t>
            </a:r>
            <a:r>
              <a:rPr lang="en-GB" dirty="0" err="1"/>
              <a:t>kelas</a:t>
            </a:r>
            <a:r>
              <a:rPr lang="en-GB" dirty="0"/>
              <a:t> XI, </a:t>
            </a:r>
            <a:r>
              <a:rPr lang="en-GB" dirty="0" err="1"/>
              <a:t>siswa</a:t>
            </a:r>
            <a:r>
              <a:rPr lang="en-GB" dirty="0"/>
              <a:t> </a:t>
            </a:r>
            <a:r>
              <a:rPr lang="en-GB" b="1" dirty="0" err="1"/>
              <a:t>wajib</a:t>
            </a:r>
            <a:r>
              <a:rPr lang="en-GB" dirty="0"/>
              <a:t> </a:t>
            </a:r>
            <a:r>
              <a:rPr lang="en-GB" dirty="0" err="1"/>
              <a:t>mengikuti</a:t>
            </a:r>
            <a:r>
              <a:rPr lang="en-GB" dirty="0"/>
              <a:t> minimal </a:t>
            </a:r>
            <a:r>
              <a:rPr lang="en-GB" dirty="0" err="1"/>
              <a:t>satu</a:t>
            </a:r>
            <a:r>
              <a:rPr lang="en-GB" dirty="0"/>
              <a:t> </a:t>
            </a:r>
            <a:r>
              <a:rPr lang="en-GB" dirty="0" err="1"/>
              <a:t>kegiatan</a:t>
            </a:r>
            <a:r>
              <a:rPr lang="en-GB" dirty="0"/>
              <a:t> </a:t>
            </a:r>
            <a:r>
              <a:rPr lang="en-GB" dirty="0" err="1"/>
              <a:t>ekstrakurikuler</a:t>
            </a:r>
            <a:r>
              <a:rPr lang="en-GB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871399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94508F4-78CA-5446-3031-97853242E87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07819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533342D-3CA7-9177-1CAC-932353C2FE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207819"/>
            <a:ext cx="10515600" cy="1105044"/>
          </a:xfrm>
        </p:spPr>
        <p:txBody>
          <a:bodyPr>
            <a:noAutofit/>
          </a:bodyPr>
          <a:lstStyle/>
          <a:p>
            <a:pPr algn="ctr"/>
            <a:br>
              <a:rPr lang="en-GB" sz="3200" b="1" dirty="0"/>
            </a:br>
            <a:r>
              <a:rPr lang="en-GB" sz="3200" b="1" dirty="0"/>
              <a:t>STRUKTUR MATA PELAJARAN KELAS XI</a:t>
            </a:r>
            <a:br>
              <a:rPr lang="en-GB" sz="3200" b="1" dirty="0"/>
            </a:br>
            <a:r>
              <a:rPr lang="en-GB" sz="3200" b="1" dirty="0"/>
              <a:t>TAHUN AJARAN 2024/2025</a:t>
            </a:r>
            <a:br>
              <a:rPr lang="en-ID" sz="3200" b="1" dirty="0"/>
            </a:br>
            <a:endParaRPr lang="en-ID" sz="3200" b="1" dirty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56DDBF70-DB21-5319-4EE8-815E1304CD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62014" y="1312863"/>
            <a:ext cx="5157787" cy="507855"/>
          </a:xfrm>
        </p:spPr>
        <p:txBody>
          <a:bodyPr/>
          <a:lstStyle/>
          <a:p>
            <a:pPr algn="ctr"/>
            <a:r>
              <a:rPr lang="en-GB" dirty="0"/>
              <a:t>MATA PELAJARAN WAJIB</a:t>
            </a:r>
            <a:endParaRPr lang="en-ID" dirty="0"/>
          </a:p>
        </p:txBody>
      </p:sp>
      <p:sp>
        <p:nvSpPr>
          <p:cNvPr id="14" name="Content Placeholder 13">
            <a:extLst>
              <a:ext uri="{FF2B5EF4-FFF2-40B4-BE49-F238E27FC236}">
                <a16:creationId xmlns:a16="http://schemas.microsoft.com/office/drawing/2014/main" id="{465C36A4-B6E0-2E9D-703A-7B39363F78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62015" y="1935090"/>
            <a:ext cx="5594204" cy="4000645"/>
          </a:xfrm>
        </p:spPr>
        <p:txBody>
          <a:bodyPr>
            <a:normAutofit fontScale="55000" lnSpcReduction="20000"/>
          </a:bodyPr>
          <a:lstStyle/>
          <a:p>
            <a:pPr marL="514350" indent="-514350">
              <a:buAutoNum type="arabicPeriod"/>
            </a:pPr>
            <a:r>
              <a:rPr lang="en-US" sz="2900" dirty="0"/>
              <a:t>Pendidikan Agama Islam (Al Islam)</a:t>
            </a:r>
          </a:p>
          <a:p>
            <a:pPr marL="514350" indent="-514350">
              <a:buAutoNum type="arabicPeriod"/>
            </a:pPr>
            <a:r>
              <a:rPr lang="en-US" sz="2900" dirty="0"/>
              <a:t>Pendidikan Pancasila</a:t>
            </a:r>
          </a:p>
          <a:p>
            <a:pPr marL="514350" indent="-514350">
              <a:buAutoNum type="arabicPeriod"/>
            </a:pPr>
            <a:r>
              <a:rPr lang="en-US" sz="2900" dirty="0"/>
              <a:t>Bahasa Indonesia</a:t>
            </a:r>
          </a:p>
          <a:p>
            <a:pPr marL="514350" indent="-514350">
              <a:buAutoNum type="arabicPeriod"/>
            </a:pPr>
            <a:r>
              <a:rPr lang="en-US" sz="2900" dirty="0" err="1"/>
              <a:t>Matematika</a:t>
            </a:r>
            <a:endParaRPr lang="en-US" sz="2900" dirty="0"/>
          </a:p>
          <a:p>
            <a:pPr marL="514350" indent="-514350">
              <a:buAutoNum type="arabicPeriod"/>
            </a:pPr>
            <a:r>
              <a:rPr lang="en-US" sz="2900" dirty="0"/>
              <a:t>Bahasa </a:t>
            </a:r>
            <a:r>
              <a:rPr lang="en-US" sz="2900" dirty="0" err="1"/>
              <a:t>Inggris</a:t>
            </a:r>
            <a:endParaRPr lang="en-US" sz="2900" dirty="0"/>
          </a:p>
          <a:p>
            <a:pPr marL="514350" indent="-514350">
              <a:buAutoNum type="arabicPeriod"/>
            </a:pPr>
            <a:r>
              <a:rPr lang="en-US" sz="2900" dirty="0"/>
              <a:t>Pendidikan </a:t>
            </a:r>
            <a:r>
              <a:rPr lang="en-US" sz="2900" dirty="0" err="1"/>
              <a:t>Jasmani</a:t>
            </a:r>
            <a:r>
              <a:rPr lang="en-US" sz="2900" dirty="0"/>
              <a:t>, </a:t>
            </a:r>
            <a:r>
              <a:rPr lang="en-US" sz="2900" dirty="0" err="1"/>
              <a:t>Olah</a:t>
            </a:r>
            <a:r>
              <a:rPr lang="en-US" sz="2900" dirty="0"/>
              <a:t> Raga dan Kesehatan</a:t>
            </a:r>
          </a:p>
          <a:p>
            <a:pPr marL="514350" indent="-514350">
              <a:buAutoNum type="arabicPeriod"/>
            </a:pPr>
            <a:r>
              <a:rPr lang="en-US" sz="2900" dirty="0"/>
              <a:t>Sejarah</a:t>
            </a:r>
          </a:p>
          <a:p>
            <a:pPr marL="514350" indent="-514350">
              <a:buAutoNum type="arabicPeriod"/>
            </a:pPr>
            <a:r>
              <a:rPr lang="en-US" sz="2900" dirty="0"/>
              <a:t>Seni dan </a:t>
            </a:r>
            <a:r>
              <a:rPr lang="en-US" sz="2900" dirty="0" err="1"/>
              <a:t>Budaya</a:t>
            </a:r>
            <a:endParaRPr lang="en-US" sz="2900" dirty="0"/>
          </a:p>
          <a:p>
            <a:pPr marL="514350" indent="-514350">
              <a:buAutoNum type="arabicPeriod"/>
            </a:pPr>
            <a:r>
              <a:rPr lang="en-US" sz="2900" dirty="0" err="1">
                <a:solidFill>
                  <a:srgbClr val="FF0000"/>
                </a:solidFill>
              </a:rPr>
              <a:t>Kemuhammadiyahan</a:t>
            </a:r>
            <a:endParaRPr lang="en-US" sz="2900" dirty="0">
              <a:solidFill>
                <a:srgbClr val="FF0000"/>
              </a:solidFill>
            </a:endParaRPr>
          </a:p>
          <a:p>
            <a:pPr marL="514350" indent="-514350">
              <a:buAutoNum type="arabicPeriod"/>
            </a:pPr>
            <a:r>
              <a:rPr lang="en-US" sz="2900" dirty="0">
                <a:solidFill>
                  <a:srgbClr val="FF0000"/>
                </a:solidFill>
              </a:rPr>
              <a:t>Bahasa Arab</a:t>
            </a:r>
          </a:p>
          <a:p>
            <a:pPr marL="514350" indent="-514350">
              <a:buAutoNum type="arabicPeriod"/>
            </a:pPr>
            <a:r>
              <a:rPr lang="en-US" sz="2900" dirty="0">
                <a:solidFill>
                  <a:srgbClr val="FF0000"/>
                </a:solidFill>
              </a:rPr>
              <a:t>Bahasa </a:t>
            </a:r>
            <a:r>
              <a:rPr lang="en-US" sz="2900" dirty="0" err="1">
                <a:solidFill>
                  <a:srgbClr val="FF0000"/>
                </a:solidFill>
              </a:rPr>
              <a:t>Jawa</a:t>
            </a:r>
            <a:endParaRPr lang="en-US" sz="29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2900" dirty="0"/>
              <a:t> </a:t>
            </a:r>
            <a:r>
              <a:rPr lang="en-US" sz="2900" dirty="0" err="1"/>
              <a:t>Catatan</a:t>
            </a:r>
            <a:r>
              <a:rPr lang="en-US" sz="2900" dirty="0"/>
              <a:t>: </a:t>
            </a:r>
            <a:r>
              <a:rPr lang="en-US" sz="2900" dirty="0" err="1"/>
              <a:t>Diikuti</a:t>
            </a:r>
            <a:r>
              <a:rPr lang="en-US" sz="2900" dirty="0"/>
              <a:t> oleh </a:t>
            </a:r>
            <a:r>
              <a:rPr lang="en-US" sz="2900" dirty="0" err="1"/>
              <a:t>seluruh</a:t>
            </a:r>
            <a:r>
              <a:rPr lang="en-US" sz="2900" dirty="0"/>
              <a:t> </a:t>
            </a:r>
            <a:r>
              <a:rPr lang="en-US" sz="2900" dirty="0" err="1"/>
              <a:t>siswa</a:t>
            </a:r>
            <a:r>
              <a:rPr lang="en-US" sz="2900" dirty="0"/>
              <a:t> di </a:t>
            </a:r>
            <a:r>
              <a:rPr lang="en-US" sz="2900" dirty="0" err="1"/>
              <a:t>kelas</a:t>
            </a:r>
            <a:r>
              <a:rPr lang="en-US" sz="2900" dirty="0"/>
              <a:t> </a:t>
            </a:r>
            <a:r>
              <a:rPr lang="en-US" sz="2900" dirty="0" err="1"/>
              <a:t>sesuai</a:t>
            </a:r>
            <a:r>
              <a:rPr lang="en-US" sz="2900" dirty="0"/>
              <a:t> </a:t>
            </a:r>
            <a:r>
              <a:rPr lang="en-US" sz="2900" dirty="0" err="1"/>
              <a:t>dengan</a:t>
            </a:r>
            <a:r>
              <a:rPr lang="en-US" sz="2900" dirty="0"/>
              <a:t> </a:t>
            </a:r>
            <a:r>
              <a:rPr lang="en-US" sz="2900" dirty="0" err="1"/>
              <a:t>kelas</a:t>
            </a:r>
            <a:r>
              <a:rPr lang="en-US" sz="2900" dirty="0"/>
              <a:t> X:</a:t>
            </a:r>
          </a:p>
          <a:p>
            <a:pPr marL="0" indent="0">
              <a:buNone/>
            </a:pPr>
            <a:r>
              <a:rPr lang="en-US" sz="2900" dirty="0"/>
              <a:t> </a:t>
            </a:r>
            <a:r>
              <a:rPr lang="en-US" sz="2900" dirty="0" err="1"/>
              <a:t>Senin</a:t>
            </a:r>
            <a:r>
              <a:rPr lang="en-US" sz="2900" dirty="0"/>
              <a:t>-Kamis pada jam ke-7-10, </a:t>
            </a:r>
            <a:r>
              <a:rPr lang="en-US" sz="2900" dirty="0" err="1"/>
              <a:t>Jumat</a:t>
            </a:r>
            <a:r>
              <a:rPr lang="en-US" sz="2900" dirty="0"/>
              <a:t> pada jam ke-1-8</a:t>
            </a:r>
          </a:p>
          <a:p>
            <a:pPr marL="0" indent="0">
              <a:buNone/>
            </a:pPr>
            <a:endParaRPr lang="en-ID" dirty="0"/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2FB7B662-D416-0511-653D-CE80A1BC007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89806" y="1312862"/>
            <a:ext cx="5183188" cy="507855"/>
          </a:xfrm>
        </p:spPr>
        <p:txBody>
          <a:bodyPr/>
          <a:lstStyle/>
          <a:p>
            <a:pPr algn="ctr"/>
            <a:r>
              <a:rPr lang="en-GB" dirty="0"/>
              <a:t>MATA PELAJARAN PILIHAN</a:t>
            </a:r>
            <a:endParaRPr lang="en-ID" dirty="0"/>
          </a:p>
        </p:txBody>
      </p:sp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id="{795B0D24-B363-465E-2A8A-01CF17A1943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56218" y="1935090"/>
            <a:ext cx="4916776" cy="4000645"/>
          </a:xfrm>
        </p:spPr>
        <p:txBody>
          <a:bodyPr>
            <a:normAutofit fontScale="55000" lnSpcReduction="20000"/>
          </a:bodyPr>
          <a:lstStyle/>
          <a:p>
            <a:pPr marL="514350" indent="-514350">
              <a:buAutoNum type="arabicPeriod"/>
            </a:pPr>
            <a:r>
              <a:rPr lang="en-GB" sz="2900" dirty="0"/>
              <a:t>Bahasa Indonesia </a:t>
            </a:r>
            <a:r>
              <a:rPr lang="en-GB" sz="2900" dirty="0" err="1"/>
              <a:t>tingkat</a:t>
            </a:r>
            <a:r>
              <a:rPr lang="en-GB" sz="2900" dirty="0"/>
              <a:t> </a:t>
            </a:r>
            <a:r>
              <a:rPr lang="en-GB" sz="2900" dirty="0" err="1"/>
              <a:t>lanjut</a:t>
            </a:r>
            <a:r>
              <a:rPr lang="en-GB" sz="2900" dirty="0"/>
              <a:t> : 2 </a:t>
            </a:r>
            <a:r>
              <a:rPr lang="en-GB" sz="2900" dirty="0" err="1"/>
              <a:t>kelas</a:t>
            </a:r>
            <a:endParaRPr lang="en-GB" sz="2900" dirty="0"/>
          </a:p>
          <a:p>
            <a:pPr marL="514350" indent="-514350">
              <a:buAutoNum type="arabicPeriod"/>
            </a:pPr>
            <a:r>
              <a:rPr lang="en-GB" sz="2900" dirty="0"/>
              <a:t>Bahasa </a:t>
            </a:r>
            <a:r>
              <a:rPr lang="en-GB" sz="2900" dirty="0" err="1"/>
              <a:t>Jepang</a:t>
            </a:r>
            <a:r>
              <a:rPr lang="en-GB" sz="2900" dirty="0"/>
              <a:t>: 2 </a:t>
            </a:r>
            <a:r>
              <a:rPr lang="en-GB" sz="2900" dirty="0" err="1"/>
              <a:t>kelas</a:t>
            </a:r>
            <a:endParaRPr lang="en-GB" sz="2900" dirty="0"/>
          </a:p>
          <a:p>
            <a:pPr marL="514350" indent="-514350">
              <a:buAutoNum type="arabicPeriod"/>
            </a:pPr>
            <a:r>
              <a:rPr lang="en-GB" sz="2900" dirty="0"/>
              <a:t>Bahasa </a:t>
            </a:r>
            <a:r>
              <a:rPr lang="en-GB" sz="2900" dirty="0" err="1"/>
              <a:t>Inggris</a:t>
            </a:r>
            <a:r>
              <a:rPr lang="en-GB" sz="2900" dirty="0"/>
              <a:t> </a:t>
            </a:r>
            <a:r>
              <a:rPr lang="en-GB" sz="2900" dirty="0" err="1"/>
              <a:t>tingkat</a:t>
            </a:r>
            <a:r>
              <a:rPr lang="en-GB" sz="2900" dirty="0"/>
              <a:t> </a:t>
            </a:r>
            <a:r>
              <a:rPr lang="en-GB" sz="2900" dirty="0" err="1"/>
              <a:t>lanjut</a:t>
            </a:r>
            <a:r>
              <a:rPr lang="en-GB" sz="2900" dirty="0"/>
              <a:t>: 7 </a:t>
            </a:r>
            <a:r>
              <a:rPr lang="en-GB" sz="2900" dirty="0" err="1"/>
              <a:t>kelas</a:t>
            </a:r>
            <a:endParaRPr lang="en-GB" sz="2900" dirty="0"/>
          </a:p>
          <a:p>
            <a:pPr marL="514350" indent="-514350">
              <a:buAutoNum type="arabicPeriod"/>
            </a:pPr>
            <a:r>
              <a:rPr lang="en-GB" sz="2900" dirty="0" err="1"/>
              <a:t>Matematika</a:t>
            </a:r>
            <a:r>
              <a:rPr lang="en-GB" sz="2900" dirty="0"/>
              <a:t> </a:t>
            </a:r>
            <a:r>
              <a:rPr lang="en-GB" sz="2900" dirty="0" err="1"/>
              <a:t>tingkat</a:t>
            </a:r>
            <a:r>
              <a:rPr lang="en-GB" sz="2900" dirty="0"/>
              <a:t> </a:t>
            </a:r>
            <a:r>
              <a:rPr lang="en-GB" sz="2900" dirty="0" err="1"/>
              <a:t>lanjut</a:t>
            </a:r>
            <a:r>
              <a:rPr lang="en-GB" sz="2900" dirty="0"/>
              <a:t>: 5 </a:t>
            </a:r>
            <a:r>
              <a:rPr lang="en-GB" sz="2900" dirty="0" err="1"/>
              <a:t>kelas</a:t>
            </a:r>
            <a:endParaRPr lang="en-GB" sz="2900" dirty="0"/>
          </a:p>
          <a:p>
            <a:pPr marL="514350" indent="-514350">
              <a:buAutoNum type="arabicPeriod"/>
            </a:pPr>
            <a:r>
              <a:rPr lang="en-GB" sz="2900" dirty="0" err="1"/>
              <a:t>Fisika</a:t>
            </a:r>
            <a:r>
              <a:rPr lang="en-GB" sz="2900" dirty="0"/>
              <a:t>: 4 </a:t>
            </a:r>
            <a:r>
              <a:rPr lang="en-GB" sz="2900" dirty="0" err="1"/>
              <a:t>kelas</a:t>
            </a:r>
            <a:endParaRPr lang="en-GB" sz="2900" dirty="0"/>
          </a:p>
          <a:p>
            <a:pPr marL="514350" indent="-514350">
              <a:buAutoNum type="arabicPeriod"/>
            </a:pPr>
            <a:r>
              <a:rPr lang="en-GB" sz="2900" dirty="0"/>
              <a:t>Kimia: 5 </a:t>
            </a:r>
            <a:r>
              <a:rPr lang="en-GB" sz="2900" dirty="0" err="1"/>
              <a:t>kelas</a:t>
            </a:r>
            <a:endParaRPr lang="en-GB" sz="2900" dirty="0"/>
          </a:p>
          <a:p>
            <a:pPr marL="514350" indent="-514350">
              <a:buAutoNum type="arabicPeriod"/>
            </a:pPr>
            <a:r>
              <a:rPr lang="en-GB" sz="2900" dirty="0" err="1"/>
              <a:t>Biologi</a:t>
            </a:r>
            <a:r>
              <a:rPr lang="en-GB" sz="2900" dirty="0"/>
              <a:t>: 5 </a:t>
            </a:r>
            <a:r>
              <a:rPr lang="en-GB" sz="2900" dirty="0" err="1"/>
              <a:t>kelas</a:t>
            </a:r>
            <a:endParaRPr lang="en-GB" sz="2900" dirty="0"/>
          </a:p>
          <a:p>
            <a:pPr marL="514350" indent="-514350">
              <a:buAutoNum type="arabicPeriod"/>
            </a:pPr>
            <a:r>
              <a:rPr lang="en-GB" sz="2900" dirty="0"/>
              <a:t>Ekonomi: 3 </a:t>
            </a:r>
            <a:r>
              <a:rPr lang="en-GB" sz="2900" dirty="0" err="1"/>
              <a:t>kelas</a:t>
            </a:r>
            <a:endParaRPr lang="en-GB" sz="2900" dirty="0"/>
          </a:p>
          <a:p>
            <a:pPr marL="514350" indent="-514350">
              <a:buAutoNum type="arabicPeriod"/>
            </a:pPr>
            <a:r>
              <a:rPr lang="en-GB" sz="2900" dirty="0" err="1"/>
              <a:t>Sosiologi</a:t>
            </a:r>
            <a:r>
              <a:rPr lang="en-GB" sz="2900" dirty="0"/>
              <a:t>: 4 </a:t>
            </a:r>
            <a:r>
              <a:rPr lang="en-GB" sz="2900" dirty="0" err="1"/>
              <a:t>kelas</a:t>
            </a:r>
            <a:endParaRPr lang="en-GB" sz="2900" dirty="0"/>
          </a:p>
          <a:p>
            <a:pPr marL="514350" indent="-514350">
              <a:buAutoNum type="arabicPeriod"/>
            </a:pPr>
            <a:r>
              <a:rPr lang="en-GB" sz="2900" dirty="0" err="1"/>
              <a:t>Geografi</a:t>
            </a:r>
            <a:r>
              <a:rPr lang="en-GB" sz="2900" dirty="0"/>
              <a:t>: 3 </a:t>
            </a:r>
            <a:r>
              <a:rPr lang="en-GB" sz="2900" dirty="0" err="1"/>
              <a:t>kelas</a:t>
            </a:r>
            <a:endParaRPr lang="en-GB" sz="2900" dirty="0"/>
          </a:p>
          <a:p>
            <a:pPr marL="0" indent="0">
              <a:buNone/>
            </a:pPr>
            <a:r>
              <a:rPr lang="en-GB" sz="2900" dirty="0" err="1"/>
              <a:t>Catatan</a:t>
            </a:r>
            <a:r>
              <a:rPr lang="en-GB" sz="2900" dirty="0"/>
              <a:t>:</a:t>
            </a:r>
          </a:p>
          <a:p>
            <a:pPr marL="0" indent="0">
              <a:buNone/>
            </a:pPr>
            <a:r>
              <a:rPr lang="en-GB" sz="2900" dirty="0" err="1"/>
              <a:t>Dilaksanakan</a:t>
            </a:r>
            <a:r>
              <a:rPr lang="en-GB" sz="2900" dirty="0"/>
              <a:t> </a:t>
            </a:r>
            <a:r>
              <a:rPr lang="en-GB" sz="2900" dirty="0" err="1"/>
              <a:t>secara</a:t>
            </a:r>
            <a:r>
              <a:rPr lang="en-GB" sz="2900" dirty="0"/>
              <a:t> moving </a:t>
            </a:r>
            <a:r>
              <a:rPr lang="en-GB" sz="2900" dirty="0" err="1"/>
              <a:t>kelas</a:t>
            </a:r>
            <a:r>
              <a:rPr lang="en-GB" sz="2900" dirty="0"/>
              <a:t>, </a:t>
            </a:r>
            <a:r>
              <a:rPr lang="en-GB" sz="2900" dirty="0" err="1"/>
              <a:t>Senin</a:t>
            </a:r>
            <a:r>
              <a:rPr lang="en-GB" sz="2900" dirty="0"/>
              <a:t>-Kamis pada jam</a:t>
            </a:r>
          </a:p>
          <a:p>
            <a:pPr marL="0" indent="0">
              <a:buNone/>
            </a:pPr>
            <a:r>
              <a:rPr lang="en-GB" sz="2900" dirty="0"/>
              <a:t> 1,2,3,5,6</a:t>
            </a:r>
          </a:p>
          <a:p>
            <a:pPr marL="514350" indent="-514350">
              <a:buAutoNum type="arabicPeriod"/>
            </a:pP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1474491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94508F4-78CA-5446-3031-97853242E87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533342D-3CA7-9177-1CAC-932353C2FE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br>
              <a:rPr lang="en-GB" sz="3200" b="1" dirty="0"/>
            </a:br>
            <a:br>
              <a:rPr lang="en-ID" sz="3200" b="1" dirty="0"/>
            </a:br>
            <a:endParaRPr lang="en-ID" sz="3200" b="1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D843EAF-A8EC-D3DA-1ABE-D18560DB64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65125"/>
            <a:ext cx="10515600" cy="57698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b="1" dirty="0"/>
              <a:t>JADWAL MATA PELAJARAN PILIHAN</a:t>
            </a:r>
            <a:endParaRPr lang="en-ID" b="1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C6AD91F-F2E0-253A-EB57-2BDCE00E2E8B}"/>
              </a:ext>
            </a:extLst>
          </p:cNvPr>
          <p:cNvSpPr/>
          <p:nvPr/>
        </p:nvSpPr>
        <p:spPr>
          <a:xfrm>
            <a:off x="3893127" y="3740727"/>
            <a:ext cx="45719" cy="45719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090486CD-4F47-252C-9AE0-94031330F34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8992089"/>
              </p:ext>
            </p:extLst>
          </p:nvPr>
        </p:nvGraphicFramePr>
        <p:xfrm>
          <a:off x="2032002" y="1307234"/>
          <a:ext cx="8127996" cy="360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64418">
                  <a:extLst>
                    <a:ext uri="{9D8B030D-6E8A-4147-A177-3AD203B41FA5}">
                      <a16:colId xmlns:a16="http://schemas.microsoft.com/office/drawing/2014/main" val="2872637435"/>
                    </a:ext>
                  </a:extLst>
                </a:gridCol>
                <a:gridCol w="703385">
                  <a:extLst>
                    <a:ext uri="{9D8B030D-6E8A-4147-A177-3AD203B41FA5}">
                      <a16:colId xmlns:a16="http://schemas.microsoft.com/office/drawing/2014/main" val="4231663123"/>
                    </a:ext>
                  </a:extLst>
                </a:gridCol>
                <a:gridCol w="534572">
                  <a:extLst>
                    <a:ext uri="{9D8B030D-6E8A-4147-A177-3AD203B41FA5}">
                      <a16:colId xmlns:a16="http://schemas.microsoft.com/office/drawing/2014/main" val="184496790"/>
                    </a:ext>
                  </a:extLst>
                </a:gridCol>
                <a:gridCol w="604911">
                  <a:extLst>
                    <a:ext uri="{9D8B030D-6E8A-4147-A177-3AD203B41FA5}">
                      <a16:colId xmlns:a16="http://schemas.microsoft.com/office/drawing/2014/main" val="2824439236"/>
                    </a:ext>
                  </a:extLst>
                </a:gridCol>
                <a:gridCol w="579379">
                  <a:extLst>
                    <a:ext uri="{9D8B030D-6E8A-4147-A177-3AD203B41FA5}">
                      <a16:colId xmlns:a16="http://schemas.microsoft.com/office/drawing/2014/main" val="2429472034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2798630030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765484693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3693157974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2483276393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767306967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1880175043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202351797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Hari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Jam </a:t>
                      </a:r>
                      <a:r>
                        <a:rPr lang="en-GB" dirty="0" err="1"/>
                        <a:t>ke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R 1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R2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R3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R4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R5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R6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R7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R8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R9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R10</a:t>
                      </a:r>
                      <a:endParaRPr lang="en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03508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SENIN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1,2,3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BIN 1</a:t>
                      </a:r>
                      <a:endParaRPr lang="en-ID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BIG 3</a:t>
                      </a:r>
                      <a:endParaRPr lang="en-ID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BIG 7</a:t>
                      </a:r>
                      <a:endParaRPr lang="en-ID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BIO 2</a:t>
                      </a:r>
                      <a:endParaRPr lang="en-ID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EKO 1</a:t>
                      </a:r>
                      <a:endParaRPr lang="en-ID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FIS 2</a:t>
                      </a:r>
                      <a:endParaRPr lang="en-ID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GEO 2</a:t>
                      </a:r>
                      <a:endParaRPr lang="en-ID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KIM 3</a:t>
                      </a:r>
                      <a:endParaRPr lang="en-ID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MAT 2</a:t>
                      </a:r>
                      <a:endParaRPr lang="en-ID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SOS 1</a:t>
                      </a:r>
                      <a:endParaRPr lang="en-ID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92277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5,6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BIG 1</a:t>
                      </a:r>
                      <a:endParaRPr lang="en-ID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BIG 5</a:t>
                      </a:r>
                      <a:endParaRPr lang="en-ID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JEP 2</a:t>
                      </a:r>
                      <a:endParaRPr lang="en-ID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BIO 4</a:t>
                      </a:r>
                      <a:endParaRPr lang="en-ID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EKO 3</a:t>
                      </a:r>
                      <a:endParaRPr lang="en-ID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FIS 4</a:t>
                      </a:r>
                      <a:endParaRPr lang="en-ID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KIM 1</a:t>
                      </a:r>
                      <a:endParaRPr lang="en-ID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KIM 5</a:t>
                      </a:r>
                      <a:endParaRPr lang="en-ID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MAT 4</a:t>
                      </a:r>
                      <a:endParaRPr lang="en-ID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SOS 3</a:t>
                      </a:r>
                      <a:endParaRPr lang="en-ID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69947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SELASA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1,2,3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BIN 2</a:t>
                      </a:r>
                      <a:endParaRPr lang="en-ID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BIG 4</a:t>
                      </a:r>
                      <a:endParaRPr lang="en-ID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JEP 1</a:t>
                      </a:r>
                      <a:endParaRPr lang="en-ID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BIO 3</a:t>
                      </a:r>
                      <a:endParaRPr lang="en-ID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EKO 2</a:t>
                      </a:r>
                      <a:endParaRPr lang="en-ID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FIS 3</a:t>
                      </a:r>
                      <a:endParaRPr lang="en-ID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GEO 3</a:t>
                      </a:r>
                      <a:endParaRPr lang="en-ID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KIM 4</a:t>
                      </a:r>
                      <a:endParaRPr lang="en-ID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MAT 3</a:t>
                      </a:r>
                      <a:endParaRPr lang="en-ID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SOS 2</a:t>
                      </a:r>
                      <a:endParaRPr lang="en-ID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91688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5,6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BIG 1</a:t>
                      </a:r>
                      <a:endParaRPr lang="en-ID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BIG 6</a:t>
                      </a:r>
                      <a:endParaRPr lang="en-ID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BIO 1</a:t>
                      </a:r>
                      <a:endParaRPr lang="en-ID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BIO 5</a:t>
                      </a:r>
                      <a:endParaRPr lang="en-ID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FIS 1</a:t>
                      </a:r>
                      <a:endParaRPr lang="en-ID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GEO 1</a:t>
                      </a:r>
                      <a:endParaRPr lang="en-ID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KIM 2</a:t>
                      </a:r>
                      <a:endParaRPr lang="en-ID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MAT 1</a:t>
                      </a:r>
                      <a:endParaRPr lang="en-ID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MAT 5</a:t>
                      </a:r>
                      <a:endParaRPr lang="en-ID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SOS 4</a:t>
                      </a:r>
                      <a:endParaRPr lang="en-ID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61753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RABU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1,2,3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BIG 1</a:t>
                      </a:r>
                      <a:endParaRPr lang="en-ID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BIG 5</a:t>
                      </a:r>
                      <a:endParaRPr lang="en-ID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JEP 2</a:t>
                      </a:r>
                      <a:endParaRPr lang="en-ID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BIO 4</a:t>
                      </a:r>
                      <a:endParaRPr lang="en-ID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EKO 3</a:t>
                      </a:r>
                      <a:endParaRPr lang="en-ID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FIS 4</a:t>
                      </a:r>
                      <a:endParaRPr lang="en-ID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KIM 1</a:t>
                      </a:r>
                      <a:endParaRPr lang="en-ID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KIM 5</a:t>
                      </a:r>
                      <a:endParaRPr lang="en-ID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MAT 4</a:t>
                      </a:r>
                      <a:endParaRPr lang="en-ID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SOS 3</a:t>
                      </a:r>
                      <a:endParaRPr lang="en-ID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2133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5,6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BIN 1</a:t>
                      </a:r>
                      <a:endParaRPr lang="en-ID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BIG 3</a:t>
                      </a:r>
                      <a:endParaRPr lang="en-ID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BIG 7</a:t>
                      </a:r>
                      <a:endParaRPr lang="en-ID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BIO 2</a:t>
                      </a:r>
                      <a:endParaRPr lang="en-ID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EKO 1</a:t>
                      </a:r>
                      <a:endParaRPr lang="en-ID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FIS 2</a:t>
                      </a:r>
                      <a:endParaRPr lang="en-ID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GEO 2</a:t>
                      </a:r>
                      <a:endParaRPr lang="en-ID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KIM 3</a:t>
                      </a:r>
                      <a:endParaRPr lang="en-ID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MAT 2</a:t>
                      </a:r>
                      <a:endParaRPr lang="en-ID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SOS 1</a:t>
                      </a:r>
                      <a:endParaRPr lang="en-ID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35355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KAMIS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1,2,3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BIG 2</a:t>
                      </a:r>
                      <a:endParaRPr lang="en-ID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BIG 6</a:t>
                      </a:r>
                      <a:endParaRPr lang="en-ID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BIO 1</a:t>
                      </a:r>
                      <a:endParaRPr lang="en-ID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BIO 5</a:t>
                      </a:r>
                      <a:endParaRPr lang="en-ID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FIS 1</a:t>
                      </a:r>
                      <a:endParaRPr lang="en-ID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GEO 1</a:t>
                      </a:r>
                      <a:endParaRPr lang="en-ID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KIM 2</a:t>
                      </a:r>
                      <a:endParaRPr lang="en-ID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MAT 1</a:t>
                      </a:r>
                      <a:endParaRPr lang="en-ID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MAT 5</a:t>
                      </a:r>
                      <a:endParaRPr lang="en-ID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SOS 4</a:t>
                      </a:r>
                      <a:endParaRPr lang="en-ID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18961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4,5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BIN 2</a:t>
                      </a:r>
                      <a:endParaRPr lang="en-ID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BIG 4</a:t>
                      </a:r>
                      <a:endParaRPr lang="en-ID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JEP 1</a:t>
                      </a:r>
                      <a:endParaRPr lang="en-ID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BIO 3</a:t>
                      </a:r>
                      <a:endParaRPr lang="en-ID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EKO 2</a:t>
                      </a:r>
                      <a:endParaRPr lang="en-ID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FIS 3</a:t>
                      </a:r>
                      <a:endParaRPr lang="en-ID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GEO 3</a:t>
                      </a:r>
                      <a:endParaRPr lang="en-ID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 KIM 4</a:t>
                      </a:r>
                      <a:endParaRPr lang="en-ID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MAT 3</a:t>
                      </a:r>
                      <a:endParaRPr lang="en-ID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SOS 2</a:t>
                      </a:r>
                      <a:endParaRPr lang="en-ID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34791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22688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94508F4-78CA-5446-3031-97853242E87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533342D-3CA7-9177-1CAC-932353C2FE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br>
              <a:rPr lang="en-GB" sz="3200" b="1" dirty="0"/>
            </a:br>
            <a:br>
              <a:rPr lang="en-ID" sz="3200" b="1" dirty="0"/>
            </a:br>
            <a:endParaRPr lang="en-ID" sz="3200" b="1" dirty="0"/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D0C91B68-18B3-CDC3-A9D4-A94087B542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42913" indent="-442913">
              <a:buFont typeface="Wingdings" panose="05000000000000000000" pitchFamily="2" charset="2"/>
              <a:buChar char="Ø"/>
            </a:pPr>
            <a:r>
              <a:rPr lang="en-GB" dirty="0" err="1"/>
              <a:t>Sebagai</a:t>
            </a:r>
            <a:r>
              <a:rPr lang="en-GB" dirty="0"/>
              <a:t> program </a:t>
            </a:r>
            <a:r>
              <a:rPr lang="en-GB" dirty="0" err="1"/>
              <a:t>lanjutan</a:t>
            </a:r>
            <a:r>
              <a:rPr lang="en-GB" dirty="0"/>
              <a:t> di </a:t>
            </a:r>
            <a:r>
              <a:rPr lang="en-GB" dirty="0" err="1"/>
              <a:t>kelas</a:t>
            </a:r>
            <a:r>
              <a:rPr lang="en-GB" dirty="0"/>
              <a:t> X, </a:t>
            </a:r>
            <a:r>
              <a:rPr lang="en-GB" dirty="0" err="1"/>
              <a:t>seluruh</a:t>
            </a:r>
            <a:r>
              <a:rPr lang="en-GB" dirty="0"/>
              <a:t> </a:t>
            </a:r>
            <a:r>
              <a:rPr lang="en-GB" dirty="0" err="1"/>
              <a:t>siswa</a:t>
            </a:r>
            <a:r>
              <a:rPr lang="en-GB" dirty="0"/>
              <a:t> </a:t>
            </a:r>
            <a:r>
              <a:rPr lang="en-GB" dirty="0" err="1"/>
              <a:t>kelas</a:t>
            </a:r>
            <a:r>
              <a:rPr lang="en-GB" dirty="0"/>
              <a:t> XI </a:t>
            </a:r>
            <a:r>
              <a:rPr lang="en-GB" dirty="0" err="1"/>
              <a:t>tahun</a:t>
            </a:r>
            <a:r>
              <a:rPr lang="en-GB" dirty="0"/>
              <a:t> </a:t>
            </a:r>
            <a:r>
              <a:rPr lang="en-GB" dirty="0" err="1"/>
              <a:t>ajaran</a:t>
            </a:r>
            <a:r>
              <a:rPr lang="en-GB" dirty="0"/>
              <a:t> 2024/2025 </a:t>
            </a:r>
            <a:r>
              <a:rPr lang="en-GB" dirty="0" err="1"/>
              <a:t>harus</a:t>
            </a:r>
            <a:r>
              <a:rPr lang="en-GB" dirty="0"/>
              <a:t> </a:t>
            </a:r>
            <a:r>
              <a:rPr lang="en-GB" dirty="0" err="1"/>
              <a:t>mengikuti</a:t>
            </a:r>
            <a:r>
              <a:rPr lang="en-GB" dirty="0"/>
              <a:t>  program </a:t>
            </a:r>
            <a:r>
              <a:rPr lang="en-GB" dirty="0" err="1"/>
              <a:t>Diniyah</a:t>
            </a:r>
            <a:r>
              <a:rPr lang="en-GB" dirty="0"/>
              <a:t> yang </a:t>
            </a:r>
            <a:r>
              <a:rPr lang="en-GB" dirty="0" err="1"/>
              <a:t>dilaksanakan</a:t>
            </a:r>
            <a:r>
              <a:rPr lang="en-GB" dirty="0"/>
              <a:t> </a:t>
            </a:r>
            <a:r>
              <a:rPr lang="en-GB" dirty="0" err="1"/>
              <a:t>Senin</a:t>
            </a:r>
            <a:r>
              <a:rPr lang="en-GB" dirty="0"/>
              <a:t>-Rabu pada jam ke-4 (</a:t>
            </a:r>
            <a:r>
              <a:rPr lang="en-GB" dirty="0" err="1"/>
              <a:t>pukul</a:t>
            </a:r>
            <a:r>
              <a:rPr lang="en-GB" dirty="0"/>
              <a:t> 09.15-10.00)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dirty="0"/>
              <a:t>  </a:t>
            </a:r>
            <a:r>
              <a:rPr lang="en-GB" dirty="0" err="1"/>
              <a:t>Materi</a:t>
            </a:r>
            <a:r>
              <a:rPr lang="en-GB" dirty="0"/>
              <a:t> program </a:t>
            </a:r>
            <a:r>
              <a:rPr lang="en-GB" dirty="0" err="1"/>
              <a:t>Diniyah</a:t>
            </a:r>
            <a:r>
              <a:rPr lang="en-GB" dirty="0"/>
              <a:t>:</a:t>
            </a:r>
          </a:p>
          <a:p>
            <a:pPr marL="0" indent="0">
              <a:buNone/>
            </a:pPr>
            <a:r>
              <a:rPr lang="en-GB" dirty="0"/>
              <a:t>     1. </a:t>
            </a:r>
            <a:r>
              <a:rPr lang="en-GB" dirty="0" err="1"/>
              <a:t>Tahfid</a:t>
            </a:r>
            <a:endParaRPr lang="en-GB" dirty="0"/>
          </a:p>
          <a:p>
            <a:pPr marL="0" indent="0">
              <a:buNone/>
            </a:pPr>
            <a:r>
              <a:rPr lang="en-GB" dirty="0"/>
              <a:t>     2. Tahsin</a:t>
            </a:r>
          </a:p>
          <a:p>
            <a:pPr marL="0" indent="0">
              <a:buNone/>
            </a:pPr>
            <a:r>
              <a:rPr lang="en-GB" dirty="0"/>
              <a:t>     3. </a:t>
            </a:r>
            <a:r>
              <a:rPr lang="en-GB" dirty="0" err="1"/>
              <a:t>Sholat</a:t>
            </a:r>
            <a:r>
              <a:rPr lang="en-GB" dirty="0"/>
              <a:t> </a:t>
            </a:r>
            <a:r>
              <a:rPr lang="en-GB" dirty="0" err="1"/>
              <a:t>Dhuha</a:t>
            </a:r>
            <a:r>
              <a:rPr lang="en-GB" dirty="0"/>
              <a:t> </a:t>
            </a:r>
            <a:r>
              <a:rPr lang="en-GB" dirty="0" err="1"/>
              <a:t>berjamaah</a:t>
            </a:r>
            <a:r>
              <a:rPr lang="en-GB" dirty="0"/>
              <a:t> </a:t>
            </a:r>
            <a:endParaRPr lang="en-ID" dirty="0"/>
          </a:p>
          <a:p>
            <a:pPr marL="442913" indent="-442913">
              <a:buFont typeface="Wingdings" panose="05000000000000000000" pitchFamily="2" charset="2"/>
              <a:buChar char="Ø"/>
            </a:pPr>
            <a:endParaRPr lang="en-GB" dirty="0"/>
          </a:p>
          <a:p>
            <a:pPr marL="0" indent="0">
              <a:buNone/>
            </a:pPr>
            <a:endParaRPr lang="en-ID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C6AD91F-F2E0-253A-EB57-2BDCE00E2E8B}"/>
              </a:ext>
            </a:extLst>
          </p:cNvPr>
          <p:cNvSpPr/>
          <p:nvPr/>
        </p:nvSpPr>
        <p:spPr>
          <a:xfrm>
            <a:off x="3893127" y="3740727"/>
            <a:ext cx="45719" cy="45719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59F3112-C42B-D5BA-E631-597A1E796F49}"/>
              </a:ext>
            </a:extLst>
          </p:cNvPr>
          <p:cNvSpPr/>
          <p:nvPr/>
        </p:nvSpPr>
        <p:spPr>
          <a:xfrm>
            <a:off x="3893127" y="681037"/>
            <a:ext cx="5015346" cy="829108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4400" b="1" dirty="0"/>
              <a:t>PROGRAM DINIYAH</a:t>
            </a:r>
            <a:endParaRPr lang="en-ID" sz="4400" b="1" dirty="0"/>
          </a:p>
        </p:txBody>
      </p:sp>
    </p:spTree>
    <p:extLst>
      <p:ext uri="{BB962C8B-B14F-4D97-AF65-F5344CB8AC3E}">
        <p14:creationId xmlns:p14="http://schemas.microsoft.com/office/powerpoint/2010/main" val="18173652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94508F4-78CA-5446-3031-97853242E87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533342D-3CA7-9177-1CAC-932353C2FE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8254" y="-277091"/>
            <a:ext cx="10044547" cy="1163782"/>
          </a:xfrm>
        </p:spPr>
        <p:txBody>
          <a:bodyPr>
            <a:noAutofit/>
          </a:bodyPr>
          <a:lstStyle/>
          <a:p>
            <a:pPr algn="ctr"/>
            <a:r>
              <a:rPr lang="en-GB" sz="3200" b="1" dirty="0"/>
              <a:t>JAM BELAJAR</a:t>
            </a:r>
            <a:endParaRPr lang="en-ID" sz="3200" b="1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A38BC866-C046-E09B-9443-6C72258BA95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6961104"/>
              </p:ext>
            </p:extLst>
          </p:nvPr>
        </p:nvGraphicFramePr>
        <p:xfrm>
          <a:off x="526473" y="485538"/>
          <a:ext cx="11443857" cy="530537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70870">
                  <a:extLst>
                    <a:ext uri="{9D8B030D-6E8A-4147-A177-3AD203B41FA5}">
                      <a16:colId xmlns:a16="http://schemas.microsoft.com/office/drawing/2014/main" val="2568711834"/>
                    </a:ext>
                  </a:extLst>
                </a:gridCol>
                <a:gridCol w="4562900">
                  <a:extLst>
                    <a:ext uri="{9D8B030D-6E8A-4147-A177-3AD203B41FA5}">
                      <a16:colId xmlns:a16="http://schemas.microsoft.com/office/drawing/2014/main" val="3049326392"/>
                    </a:ext>
                  </a:extLst>
                </a:gridCol>
                <a:gridCol w="792939">
                  <a:extLst>
                    <a:ext uri="{9D8B030D-6E8A-4147-A177-3AD203B41FA5}">
                      <a16:colId xmlns:a16="http://schemas.microsoft.com/office/drawing/2014/main" val="3423082856"/>
                    </a:ext>
                  </a:extLst>
                </a:gridCol>
                <a:gridCol w="4617148">
                  <a:extLst>
                    <a:ext uri="{9D8B030D-6E8A-4147-A177-3AD203B41FA5}">
                      <a16:colId xmlns:a16="http://schemas.microsoft.com/office/drawing/2014/main" val="3400937557"/>
                    </a:ext>
                  </a:extLst>
                </a:gridCol>
              </a:tblGrid>
              <a:tr h="26885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dirty="0">
                          <a:effectLst/>
                        </a:rPr>
                        <a:t>JAM</a:t>
                      </a:r>
                      <a:endParaRPr lang="en-ID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dirty="0">
                          <a:effectLst/>
                        </a:rPr>
                        <a:t>WAKTU  (</a:t>
                      </a:r>
                      <a:r>
                        <a:rPr lang="en-US" sz="2400" dirty="0" err="1">
                          <a:effectLst/>
                        </a:rPr>
                        <a:t>Senin</a:t>
                      </a:r>
                      <a:r>
                        <a:rPr lang="en-US" sz="2400" dirty="0">
                          <a:effectLst/>
                        </a:rPr>
                        <a:t>-Kamis)</a:t>
                      </a:r>
                      <a:endParaRPr lang="en-ID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>
                          <a:effectLst/>
                        </a:rPr>
                        <a:t>JAM</a:t>
                      </a:r>
                      <a:endParaRPr lang="en-ID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dirty="0">
                          <a:effectLst/>
                        </a:rPr>
                        <a:t>WAKTU (</a:t>
                      </a:r>
                      <a:r>
                        <a:rPr lang="en-US" sz="2400" dirty="0" err="1">
                          <a:effectLst/>
                        </a:rPr>
                        <a:t>Jumat</a:t>
                      </a:r>
                      <a:r>
                        <a:rPr lang="en-US" sz="2400" dirty="0">
                          <a:effectLst/>
                        </a:rPr>
                        <a:t>)</a:t>
                      </a:r>
                      <a:endParaRPr lang="en-ID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8560083"/>
                  </a:ext>
                </a:extLst>
              </a:tr>
              <a:tr h="26885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>
                          <a:effectLst/>
                        </a:rPr>
                        <a:t>  I</a:t>
                      </a:r>
                      <a:endParaRPr lang="en-ID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dirty="0">
                          <a:effectLst/>
                        </a:rPr>
                        <a:t>07.00-07.45</a:t>
                      </a:r>
                      <a:endParaRPr lang="en-ID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>
                          <a:effectLst/>
                        </a:rPr>
                        <a:t>I</a:t>
                      </a:r>
                      <a:endParaRPr lang="en-ID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>
                          <a:effectLst/>
                        </a:rPr>
                        <a:t>07.00-07.40</a:t>
                      </a:r>
                      <a:endParaRPr lang="en-ID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42746101"/>
                  </a:ext>
                </a:extLst>
              </a:tr>
              <a:tr h="26885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>
                          <a:effectLst/>
                        </a:rPr>
                        <a:t>II</a:t>
                      </a:r>
                      <a:endParaRPr lang="en-ID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dirty="0">
                          <a:effectLst/>
                        </a:rPr>
                        <a:t>07.45-08.30</a:t>
                      </a:r>
                      <a:endParaRPr lang="en-ID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>
                          <a:effectLst/>
                        </a:rPr>
                        <a:t>II</a:t>
                      </a:r>
                      <a:endParaRPr lang="en-ID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>
                          <a:effectLst/>
                        </a:rPr>
                        <a:t>07.40-08.20</a:t>
                      </a:r>
                      <a:endParaRPr lang="en-ID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38243185"/>
                  </a:ext>
                </a:extLst>
              </a:tr>
              <a:tr h="26885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>
                          <a:effectLst/>
                        </a:rPr>
                        <a:t>III</a:t>
                      </a:r>
                      <a:endParaRPr lang="en-ID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dirty="0">
                          <a:effectLst/>
                        </a:rPr>
                        <a:t>08.30-09.15</a:t>
                      </a:r>
                      <a:endParaRPr lang="en-ID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>
                          <a:effectLst/>
                        </a:rPr>
                        <a:t>III</a:t>
                      </a:r>
                      <a:endParaRPr lang="en-ID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>
                          <a:effectLst/>
                        </a:rPr>
                        <a:t>08.20-09.00</a:t>
                      </a:r>
                      <a:endParaRPr lang="en-ID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41060188"/>
                  </a:ext>
                </a:extLst>
              </a:tr>
              <a:tr h="26885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>
                          <a:effectLst/>
                        </a:rPr>
                        <a:t>IV</a:t>
                      </a:r>
                      <a:endParaRPr lang="en-ID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dirty="0">
                          <a:effectLst/>
                        </a:rPr>
                        <a:t>09.15-10.00</a:t>
                      </a:r>
                      <a:endParaRPr lang="en-ID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>
                          <a:effectLst/>
                        </a:rPr>
                        <a:t>IV</a:t>
                      </a:r>
                      <a:endParaRPr lang="en-ID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>
                          <a:effectLst/>
                        </a:rPr>
                        <a:t>09.00-09.40</a:t>
                      </a:r>
                      <a:endParaRPr lang="en-ID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87305953"/>
                  </a:ext>
                </a:extLst>
              </a:tr>
              <a:tr h="268859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dirty="0">
                          <a:effectLst/>
                        </a:rPr>
                        <a:t>ISTIRAHAT (10.00-10.30)</a:t>
                      </a:r>
                      <a:endParaRPr lang="en-ID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ID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>
                          <a:effectLst/>
                        </a:rPr>
                        <a:t>ISTIRAHAT (09.40-10.10)</a:t>
                      </a:r>
                      <a:endParaRPr lang="en-ID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ID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5139200"/>
                  </a:ext>
                </a:extLst>
              </a:tr>
              <a:tr h="26885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>
                          <a:effectLst/>
                        </a:rPr>
                        <a:t>V</a:t>
                      </a:r>
                      <a:endParaRPr lang="en-ID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dirty="0">
                          <a:effectLst/>
                        </a:rPr>
                        <a:t>10.30-11.15</a:t>
                      </a:r>
                      <a:endParaRPr lang="en-ID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>
                          <a:effectLst/>
                        </a:rPr>
                        <a:t>V</a:t>
                      </a:r>
                      <a:endParaRPr lang="en-ID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>
                          <a:effectLst/>
                        </a:rPr>
                        <a:t>10.10-10.45</a:t>
                      </a:r>
                      <a:endParaRPr lang="en-ID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09946698"/>
                  </a:ext>
                </a:extLst>
              </a:tr>
              <a:tr h="26885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>
                          <a:effectLst/>
                        </a:rPr>
                        <a:t>VI</a:t>
                      </a:r>
                      <a:endParaRPr lang="en-ID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dirty="0">
                          <a:effectLst/>
                        </a:rPr>
                        <a:t>11.15-12.00</a:t>
                      </a:r>
                      <a:endParaRPr lang="en-ID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dirty="0">
                          <a:effectLst/>
                        </a:rPr>
                        <a:t>VI</a:t>
                      </a:r>
                      <a:endParaRPr lang="en-ID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dirty="0">
                          <a:effectLst/>
                        </a:rPr>
                        <a:t>10.45-11.20</a:t>
                      </a:r>
                      <a:endParaRPr lang="en-ID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33486399"/>
                  </a:ext>
                </a:extLst>
              </a:tr>
              <a:tr h="26885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dirty="0">
                          <a:effectLst/>
                        </a:rPr>
                        <a:t>VII</a:t>
                      </a:r>
                      <a:endParaRPr lang="en-ID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dirty="0">
                          <a:effectLst/>
                        </a:rPr>
                        <a:t>12.00-12.40</a:t>
                      </a:r>
                      <a:endParaRPr lang="en-ID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dirty="0">
                          <a:effectLst/>
                        </a:rPr>
                        <a:t>SHOLAT JUMAT BERJAMAAH (11.20-13.00)</a:t>
                      </a:r>
                      <a:endParaRPr lang="en-ID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ID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3878092"/>
                  </a:ext>
                </a:extLst>
              </a:tr>
              <a:tr h="443184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dirty="0">
                          <a:effectLst/>
                        </a:rPr>
                        <a:t>SHOLAT DHUHUR BERJAMAAH (12.40-13.20)</a:t>
                      </a:r>
                      <a:endParaRPr lang="en-ID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VII</a:t>
                      </a:r>
                      <a:endParaRPr lang="en-ID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13.00-13.40</a:t>
                      </a:r>
                      <a:endParaRPr lang="en-ID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26778189"/>
                  </a:ext>
                </a:extLst>
              </a:tr>
              <a:tr h="26885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>
                          <a:effectLst/>
                        </a:rPr>
                        <a:t>VIII</a:t>
                      </a:r>
                      <a:endParaRPr lang="en-ID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>
                          <a:effectLst/>
                        </a:rPr>
                        <a:t>13.20-14.00</a:t>
                      </a:r>
                      <a:endParaRPr lang="en-ID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VIII</a:t>
                      </a:r>
                      <a:endParaRPr lang="en-ID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13.40-14.20</a:t>
                      </a:r>
                      <a:endParaRPr lang="en-ID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83552391"/>
                  </a:ext>
                </a:extLst>
              </a:tr>
              <a:tr h="26885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>
                          <a:effectLst/>
                        </a:rPr>
                        <a:t>IX</a:t>
                      </a:r>
                      <a:endParaRPr lang="en-ID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>
                          <a:effectLst/>
                        </a:rPr>
                        <a:t>14.00-14.40</a:t>
                      </a:r>
                      <a:endParaRPr lang="en-ID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en-ID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dirty="0">
                          <a:effectLst/>
                        </a:rPr>
                        <a:t> </a:t>
                      </a:r>
                      <a:endParaRPr lang="en-ID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2069442"/>
                  </a:ext>
                </a:extLst>
              </a:tr>
              <a:tr h="26885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>
                          <a:effectLst/>
                        </a:rPr>
                        <a:t>X</a:t>
                      </a:r>
                      <a:endParaRPr lang="en-ID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dirty="0">
                          <a:effectLst/>
                        </a:rPr>
                        <a:t>14.40-15.20</a:t>
                      </a:r>
                      <a:endParaRPr lang="en-ID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dirty="0">
                          <a:effectLst/>
                        </a:rPr>
                        <a:t> </a:t>
                      </a:r>
                      <a:endParaRPr lang="en-ID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dirty="0">
                          <a:effectLst/>
                        </a:rPr>
                        <a:t> </a:t>
                      </a:r>
                      <a:endParaRPr lang="en-ID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11253518"/>
                  </a:ext>
                </a:extLst>
              </a:tr>
              <a:tr h="268859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dirty="0">
                          <a:effectLst/>
                        </a:rPr>
                        <a:t>SHOLAT ASHAR BERJAMAAH</a:t>
                      </a:r>
                      <a:endParaRPr lang="en-ID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dirty="0">
                          <a:effectLst/>
                        </a:rPr>
                        <a:t> </a:t>
                      </a:r>
                      <a:endParaRPr lang="en-ID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dirty="0">
                          <a:effectLst/>
                        </a:rPr>
                        <a:t> </a:t>
                      </a:r>
                      <a:endParaRPr lang="en-ID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033960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27195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F27483-5625-F814-60F1-C6202BF477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/>
              <a:t>ASESMEN NASIONAL BERBASIS KOMPUTER</a:t>
            </a:r>
            <a:br>
              <a:rPr lang="en-GB" b="1" dirty="0"/>
            </a:br>
            <a:r>
              <a:rPr lang="en-GB" b="1" dirty="0"/>
              <a:t>(ANBK)</a:t>
            </a:r>
            <a:endParaRPr lang="en-ID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563402-A702-856D-7238-714D48F672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360363" indent="-360363">
              <a:buFont typeface="Wingdings" panose="05000000000000000000" pitchFamily="2" charset="2"/>
              <a:buChar char="Ø"/>
            </a:pPr>
            <a:r>
              <a:rPr lang="en-GB" dirty="0"/>
              <a:t>Salah </a:t>
            </a:r>
            <a:r>
              <a:rPr lang="en-GB" dirty="0" err="1"/>
              <a:t>satu</a:t>
            </a:r>
            <a:r>
              <a:rPr lang="en-GB" dirty="0"/>
              <a:t> </a:t>
            </a:r>
            <a:r>
              <a:rPr lang="en-GB" dirty="0" err="1"/>
              <a:t>bentuk</a:t>
            </a:r>
            <a:r>
              <a:rPr lang="en-GB" dirty="0"/>
              <a:t> </a:t>
            </a:r>
            <a:r>
              <a:rPr lang="en-GB" dirty="0" err="1"/>
              <a:t>evaluasi</a:t>
            </a:r>
            <a:r>
              <a:rPr lang="en-GB" dirty="0"/>
              <a:t> </a:t>
            </a:r>
            <a:r>
              <a:rPr lang="en-GB" dirty="0" err="1"/>
              <a:t>sistem</a:t>
            </a:r>
            <a:r>
              <a:rPr lang="en-GB" dirty="0"/>
              <a:t> Pendidikan oleh </a:t>
            </a:r>
            <a:r>
              <a:rPr lang="en-GB" dirty="0" err="1"/>
              <a:t>Kemendikbud</a:t>
            </a:r>
            <a:r>
              <a:rPr lang="en-GB" dirty="0"/>
              <a:t> yang </a:t>
            </a:r>
            <a:r>
              <a:rPr lang="en-GB" dirty="0" err="1"/>
              <a:t>harus</a:t>
            </a:r>
            <a:r>
              <a:rPr lang="en-GB" dirty="0"/>
              <a:t> </a:t>
            </a:r>
            <a:r>
              <a:rPr lang="en-GB" dirty="0" err="1"/>
              <a:t>diikuti</a:t>
            </a:r>
            <a:r>
              <a:rPr lang="en-GB" dirty="0"/>
              <a:t> oleh </a:t>
            </a:r>
            <a:r>
              <a:rPr lang="en-GB" dirty="0" err="1"/>
              <a:t>Kepala</a:t>
            </a:r>
            <a:r>
              <a:rPr lang="en-GB" dirty="0"/>
              <a:t> </a:t>
            </a:r>
            <a:r>
              <a:rPr lang="en-GB" dirty="0" err="1"/>
              <a:t>Sekolah</a:t>
            </a:r>
            <a:r>
              <a:rPr lang="en-GB" dirty="0"/>
              <a:t>, Guru, dan </a:t>
            </a:r>
            <a:r>
              <a:rPr lang="en-GB" dirty="0" err="1"/>
              <a:t>Siswa</a:t>
            </a:r>
            <a:r>
              <a:rPr lang="en-GB" dirty="0"/>
              <a:t>;</a:t>
            </a:r>
          </a:p>
          <a:p>
            <a:pPr marL="360363" indent="-360363">
              <a:buFont typeface="Wingdings" panose="05000000000000000000" pitchFamily="2" charset="2"/>
              <a:buChar char="Ø"/>
            </a:pPr>
            <a:r>
              <a:rPr lang="en-GB" dirty="0" err="1"/>
              <a:t>Materi</a:t>
            </a:r>
            <a:r>
              <a:rPr lang="en-GB" dirty="0"/>
              <a:t> yang </a:t>
            </a:r>
            <a:r>
              <a:rPr lang="en-GB" dirty="0" err="1"/>
              <a:t>diujikan</a:t>
            </a:r>
            <a:r>
              <a:rPr lang="en-GB" dirty="0"/>
              <a:t> </a:t>
            </a:r>
            <a:r>
              <a:rPr lang="en-GB" dirty="0" err="1"/>
              <a:t>untuk</a:t>
            </a:r>
            <a:r>
              <a:rPr lang="en-GB" dirty="0"/>
              <a:t> </a:t>
            </a:r>
            <a:r>
              <a:rPr lang="en-GB" dirty="0" err="1"/>
              <a:t>siswa</a:t>
            </a:r>
            <a:r>
              <a:rPr lang="en-GB" dirty="0"/>
              <a:t>:</a:t>
            </a:r>
          </a:p>
          <a:p>
            <a:pPr marL="0" indent="0">
              <a:buNone/>
            </a:pPr>
            <a:r>
              <a:rPr lang="en-GB" dirty="0"/>
              <a:t>     1. AKM (</a:t>
            </a:r>
            <a:r>
              <a:rPr lang="en-GB" dirty="0" err="1"/>
              <a:t>Kemampuan</a:t>
            </a:r>
            <a:r>
              <a:rPr lang="en-GB" dirty="0"/>
              <a:t> </a:t>
            </a:r>
            <a:r>
              <a:rPr lang="en-GB" dirty="0" err="1"/>
              <a:t>Literasi</a:t>
            </a:r>
            <a:r>
              <a:rPr lang="en-GB" dirty="0"/>
              <a:t> dan </a:t>
            </a:r>
            <a:r>
              <a:rPr lang="en-GB" dirty="0" err="1"/>
              <a:t>Numerasi</a:t>
            </a:r>
            <a:r>
              <a:rPr lang="en-GB" dirty="0"/>
              <a:t>);</a:t>
            </a:r>
          </a:p>
          <a:p>
            <a:pPr marL="0" indent="0">
              <a:buNone/>
            </a:pPr>
            <a:r>
              <a:rPr lang="en-GB" dirty="0"/>
              <a:t>     2. Survey </a:t>
            </a:r>
            <a:r>
              <a:rPr lang="en-GB" dirty="0" err="1"/>
              <a:t>karakter</a:t>
            </a:r>
            <a:r>
              <a:rPr lang="en-GB" dirty="0"/>
              <a:t>;</a:t>
            </a:r>
          </a:p>
          <a:p>
            <a:pPr marL="0" indent="0">
              <a:buNone/>
            </a:pPr>
            <a:r>
              <a:rPr lang="en-GB" dirty="0"/>
              <a:t>     3. Survey </a:t>
            </a:r>
            <a:r>
              <a:rPr lang="en-GB" dirty="0" err="1"/>
              <a:t>Lingkungan</a:t>
            </a:r>
            <a:r>
              <a:rPr lang="en-GB" dirty="0"/>
              <a:t> </a:t>
            </a:r>
            <a:r>
              <a:rPr lang="en-GB" dirty="0" err="1"/>
              <a:t>Belajar</a:t>
            </a:r>
            <a:endParaRPr lang="en-GB" dirty="0"/>
          </a:p>
          <a:p>
            <a:pPr marL="360363" indent="-360363">
              <a:buFont typeface="Wingdings" panose="05000000000000000000" pitchFamily="2" charset="2"/>
              <a:buChar char="Ø"/>
            </a:pPr>
            <a:r>
              <a:rPr lang="en-GB" dirty="0" err="1"/>
              <a:t>Untuk</a:t>
            </a:r>
            <a:r>
              <a:rPr lang="en-GB" dirty="0"/>
              <a:t> </a:t>
            </a:r>
            <a:r>
              <a:rPr lang="en-GB" dirty="0" err="1"/>
              <a:t>siswa</a:t>
            </a:r>
            <a:r>
              <a:rPr lang="en-GB" dirty="0"/>
              <a:t> </a:t>
            </a:r>
            <a:r>
              <a:rPr lang="en-GB" dirty="0" err="1"/>
              <a:t>kelas</a:t>
            </a:r>
            <a:r>
              <a:rPr lang="en-GB" dirty="0"/>
              <a:t> XI </a:t>
            </a:r>
            <a:r>
              <a:rPr lang="en-GB" dirty="0" err="1"/>
              <a:t>dipilih</a:t>
            </a:r>
            <a:r>
              <a:rPr lang="en-GB" dirty="0"/>
              <a:t> 45 </a:t>
            </a:r>
            <a:r>
              <a:rPr lang="en-GB" dirty="0" err="1"/>
              <a:t>siswa</a:t>
            </a:r>
            <a:r>
              <a:rPr lang="en-GB" dirty="0"/>
              <a:t> </a:t>
            </a:r>
            <a:r>
              <a:rPr lang="en-GB" dirty="0" err="1"/>
              <a:t>secara</a:t>
            </a:r>
            <a:r>
              <a:rPr lang="en-GB" dirty="0"/>
              <a:t> </a:t>
            </a:r>
            <a:r>
              <a:rPr lang="en-GB" dirty="0" err="1"/>
              <a:t>acak</a:t>
            </a:r>
            <a:r>
              <a:rPr lang="en-GB" dirty="0"/>
              <a:t> oleh </a:t>
            </a:r>
            <a:r>
              <a:rPr lang="en-GB" dirty="0" err="1"/>
              <a:t>Kemendikbud</a:t>
            </a:r>
            <a:r>
              <a:rPr lang="en-GB" dirty="0"/>
              <a:t> </a:t>
            </a:r>
            <a:r>
              <a:rPr lang="en-GB" dirty="0" err="1"/>
              <a:t>dari</a:t>
            </a:r>
            <a:r>
              <a:rPr lang="en-GB" dirty="0"/>
              <a:t> data </a:t>
            </a:r>
            <a:r>
              <a:rPr lang="en-GB" dirty="0" err="1"/>
              <a:t>Dapodik</a:t>
            </a:r>
            <a:endParaRPr lang="en-GB" dirty="0"/>
          </a:p>
          <a:p>
            <a:pPr>
              <a:buFont typeface="Wingdings" panose="05000000000000000000" pitchFamily="2" charset="2"/>
              <a:buChar char="Ø"/>
            </a:pPr>
            <a:r>
              <a:rPr lang="en-GB" dirty="0" err="1"/>
              <a:t>Pelaksanaan</a:t>
            </a:r>
            <a:r>
              <a:rPr lang="en-GB" dirty="0"/>
              <a:t>: 19-22 </a:t>
            </a:r>
            <a:r>
              <a:rPr lang="en-GB" dirty="0" err="1"/>
              <a:t>Agustus</a:t>
            </a:r>
            <a:r>
              <a:rPr lang="en-GB" dirty="0"/>
              <a:t> 2024</a:t>
            </a:r>
          </a:p>
          <a:p>
            <a:pPr marL="354013" indent="-354013">
              <a:buFont typeface="Wingdings" panose="05000000000000000000" pitchFamily="2" charset="2"/>
              <a:buChar char="Ø"/>
            </a:pPr>
            <a:r>
              <a:rPr lang="en-GB" dirty="0" err="1"/>
              <a:t>Siswa</a:t>
            </a:r>
            <a:r>
              <a:rPr lang="en-GB" dirty="0"/>
              <a:t> yang </a:t>
            </a:r>
            <a:r>
              <a:rPr lang="en-GB" dirty="0" err="1"/>
              <a:t>dipilih</a:t>
            </a:r>
            <a:r>
              <a:rPr lang="en-GB" dirty="0"/>
              <a:t> </a:t>
            </a:r>
            <a:r>
              <a:rPr lang="en-GB" dirty="0" err="1"/>
              <a:t>mengikuti</a:t>
            </a:r>
            <a:r>
              <a:rPr lang="en-GB" dirty="0"/>
              <a:t> ANBK </a:t>
            </a:r>
            <a:r>
              <a:rPr lang="en-GB" dirty="0" err="1"/>
              <a:t>akan</a:t>
            </a:r>
            <a:r>
              <a:rPr lang="en-GB" dirty="0"/>
              <a:t> </a:t>
            </a:r>
            <a:r>
              <a:rPr lang="en-GB" dirty="0" err="1"/>
              <a:t>mengikuti</a:t>
            </a:r>
            <a:r>
              <a:rPr lang="en-GB" dirty="0"/>
              <a:t> </a:t>
            </a:r>
            <a:r>
              <a:rPr lang="en-GB" dirty="0" err="1"/>
              <a:t>pembinaan</a:t>
            </a:r>
            <a:r>
              <a:rPr lang="en-GB" dirty="0"/>
              <a:t> </a:t>
            </a:r>
            <a:r>
              <a:rPr lang="en-GB" dirty="0" err="1"/>
              <a:t>untuk</a:t>
            </a:r>
            <a:r>
              <a:rPr lang="en-GB" dirty="0"/>
              <a:t> </a:t>
            </a:r>
            <a:r>
              <a:rPr lang="en-GB" dirty="0" err="1"/>
              <a:t>mengerjakan</a:t>
            </a:r>
            <a:r>
              <a:rPr lang="en-GB" dirty="0"/>
              <a:t> </a:t>
            </a:r>
            <a:r>
              <a:rPr lang="en-GB" dirty="0" err="1"/>
              <a:t>soal-soal</a:t>
            </a:r>
            <a:r>
              <a:rPr lang="en-GB" dirty="0"/>
              <a:t> ANBK, </a:t>
            </a:r>
            <a:r>
              <a:rPr lang="en-GB" dirty="0" err="1"/>
              <a:t>direncanakan</a:t>
            </a:r>
            <a:r>
              <a:rPr lang="en-GB" dirty="0"/>
              <a:t> </a:t>
            </a:r>
            <a:r>
              <a:rPr lang="en-GB" dirty="0" err="1"/>
              <a:t>setiap</a:t>
            </a:r>
            <a:r>
              <a:rPr lang="en-GB" dirty="0"/>
              <a:t> </a:t>
            </a:r>
            <a:r>
              <a:rPr lang="en-GB" dirty="0" err="1"/>
              <a:t>Jumat</a:t>
            </a:r>
            <a:r>
              <a:rPr lang="en-GB" dirty="0"/>
              <a:t> </a:t>
            </a:r>
            <a:r>
              <a:rPr lang="en-GB" dirty="0" err="1"/>
              <a:t>setelah</a:t>
            </a:r>
            <a:r>
              <a:rPr lang="en-GB" dirty="0"/>
              <a:t> jam ke-8.</a:t>
            </a:r>
            <a:endParaRPr lang="en-ID" dirty="0"/>
          </a:p>
          <a:p>
            <a:pPr marL="0" indent="0">
              <a:buNone/>
            </a:pP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4497547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42E2DC50-E436-BC27-E500-11C29F55CB5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5660866"/>
              </p:ext>
            </p:extLst>
          </p:nvPr>
        </p:nvGraphicFramePr>
        <p:xfrm>
          <a:off x="983293" y="1302707"/>
          <a:ext cx="10515600" cy="463149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06050">
                  <a:extLst>
                    <a:ext uri="{9D8B030D-6E8A-4147-A177-3AD203B41FA5}">
                      <a16:colId xmlns:a16="http://schemas.microsoft.com/office/drawing/2014/main" val="515078561"/>
                    </a:ext>
                  </a:extLst>
                </a:gridCol>
                <a:gridCol w="3719731">
                  <a:extLst>
                    <a:ext uri="{9D8B030D-6E8A-4147-A177-3AD203B41FA5}">
                      <a16:colId xmlns:a16="http://schemas.microsoft.com/office/drawing/2014/main" val="4224761796"/>
                    </a:ext>
                  </a:extLst>
                </a:gridCol>
                <a:gridCol w="3143665">
                  <a:extLst>
                    <a:ext uri="{9D8B030D-6E8A-4147-A177-3AD203B41FA5}">
                      <a16:colId xmlns:a16="http://schemas.microsoft.com/office/drawing/2014/main" val="2066370230"/>
                    </a:ext>
                  </a:extLst>
                </a:gridCol>
                <a:gridCol w="2946154">
                  <a:extLst>
                    <a:ext uri="{9D8B030D-6E8A-4147-A177-3AD203B41FA5}">
                      <a16:colId xmlns:a16="http://schemas.microsoft.com/office/drawing/2014/main" val="409170898"/>
                    </a:ext>
                  </a:extLst>
                </a:gridCol>
              </a:tblGrid>
              <a:tr h="421045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effectLst/>
                        </a:rPr>
                        <a:t>No</a:t>
                      </a:r>
                      <a:r>
                        <a:rPr lang="en-US" sz="1200" dirty="0">
                          <a:effectLst/>
                        </a:rPr>
                        <a:t>.</a:t>
                      </a:r>
                      <a:endParaRPr lang="en-ID" sz="1100" dirty="0">
                        <a:effectLst/>
                        <a:latin typeface="Calibri" panose="020F0502020204030204" pitchFamily="34" charset="0"/>
                        <a:ea typeface="PMingLiU" panose="02020500000000000000" pitchFamily="18" charset="-12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effectLst/>
                        </a:rPr>
                        <a:t>Kegiatan</a:t>
                      </a:r>
                      <a:endParaRPr lang="en-ID" sz="2400" dirty="0">
                        <a:effectLst/>
                        <a:latin typeface="Calibri" panose="020F0502020204030204" pitchFamily="34" charset="0"/>
                        <a:ea typeface="PMingLiU" panose="02020500000000000000" pitchFamily="18" charset="-12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effectLst/>
                        </a:rPr>
                        <a:t>Waktu</a:t>
                      </a:r>
                      <a:endParaRPr lang="en-ID" sz="2400">
                        <a:effectLst/>
                        <a:latin typeface="Calibri" panose="020F0502020204030204" pitchFamily="34" charset="0"/>
                        <a:ea typeface="PMingLiU" panose="02020500000000000000" pitchFamily="18" charset="-12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effectLst/>
                        </a:rPr>
                        <a:t>Keterangan</a:t>
                      </a:r>
                      <a:endParaRPr lang="en-ID" sz="2400">
                        <a:effectLst/>
                        <a:latin typeface="Calibri" panose="020F0502020204030204" pitchFamily="34" charset="0"/>
                        <a:ea typeface="PMingLiU" panose="02020500000000000000" pitchFamily="18" charset="-12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12837439"/>
                  </a:ext>
                </a:extLst>
              </a:tr>
              <a:tr h="842091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effectLst/>
                        </a:rPr>
                        <a:t>1.</a:t>
                      </a:r>
                      <a:endParaRPr lang="en-ID" sz="2400" dirty="0">
                        <a:effectLst/>
                        <a:latin typeface="Calibri" panose="020F0502020204030204" pitchFamily="34" charset="0"/>
                        <a:ea typeface="PMingLiU" panose="02020500000000000000" pitchFamily="18" charset="-12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2400" dirty="0" err="1">
                          <a:effectLst/>
                        </a:rPr>
                        <a:t>Libur</a:t>
                      </a:r>
                      <a:r>
                        <a:rPr lang="en-US" sz="2400" dirty="0">
                          <a:effectLst/>
                        </a:rPr>
                        <a:t> semester </a:t>
                      </a:r>
                      <a:r>
                        <a:rPr lang="en-US" sz="2400" dirty="0" err="1">
                          <a:effectLst/>
                        </a:rPr>
                        <a:t>genap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tahun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ajaran</a:t>
                      </a:r>
                      <a:r>
                        <a:rPr lang="en-US" sz="2400" dirty="0">
                          <a:effectLst/>
                        </a:rPr>
                        <a:t> 2023/2024</a:t>
                      </a:r>
                      <a:endParaRPr lang="en-ID" sz="2400" dirty="0">
                        <a:effectLst/>
                        <a:latin typeface="Calibri" panose="020F0502020204030204" pitchFamily="34" charset="0"/>
                        <a:ea typeface="PMingLiU" panose="02020500000000000000" pitchFamily="18" charset="-12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2400">
                          <a:effectLst/>
                        </a:rPr>
                        <a:t>22 Juni-14 Juli 2024</a:t>
                      </a:r>
                      <a:endParaRPr lang="en-ID" sz="2400">
                        <a:effectLst/>
                        <a:latin typeface="Calibri" panose="020F0502020204030204" pitchFamily="34" charset="0"/>
                        <a:ea typeface="PMingLiU" panose="02020500000000000000" pitchFamily="18" charset="-12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2400" dirty="0">
                          <a:effectLst/>
                        </a:rPr>
                        <a:t> </a:t>
                      </a:r>
                      <a:endParaRPr lang="en-ID" sz="2400" dirty="0">
                        <a:effectLst/>
                        <a:latin typeface="Calibri" panose="020F0502020204030204" pitchFamily="34" charset="0"/>
                        <a:ea typeface="PMingLiU" panose="02020500000000000000" pitchFamily="18" charset="-12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55416697"/>
                  </a:ext>
                </a:extLst>
              </a:tr>
              <a:tr h="842091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effectLst/>
                        </a:rPr>
                        <a:t>2.</a:t>
                      </a:r>
                      <a:endParaRPr lang="en-ID" sz="2400" dirty="0">
                        <a:effectLst/>
                        <a:latin typeface="Calibri" panose="020F0502020204030204" pitchFamily="34" charset="0"/>
                        <a:ea typeface="PMingLiU" panose="02020500000000000000" pitchFamily="18" charset="-12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2400" dirty="0" err="1">
                          <a:effectLst/>
                        </a:rPr>
                        <a:t>Herregistrasi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kelas</a:t>
                      </a:r>
                      <a:r>
                        <a:rPr lang="en-US" sz="2400" dirty="0">
                          <a:effectLst/>
                        </a:rPr>
                        <a:t> XI </a:t>
                      </a:r>
                      <a:r>
                        <a:rPr lang="en-US" sz="2400" dirty="0" err="1">
                          <a:effectLst/>
                        </a:rPr>
                        <a:t>baru</a:t>
                      </a:r>
                      <a:endParaRPr lang="en-ID" sz="2400" dirty="0">
                        <a:effectLst/>
                        <a:latin typeface="Calibri" panose="020F0502020204030204" pitchFamily="34" charset="0"/>
                        <a:ea typeface="PMingLiU" panose="02020500000000000000" pitchFamily="18" charset="-12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2400" dirty="0">
                          <a:effectLst/>
                        </a:rPr>
                        <a:t>10-11 Juli 2024</a:t>
                      </a:r>
                      <a:endParaRPr lang="en-ID" sz="2400" dirty="0">
                        <a:effectLst/>
                        <a:latin typeface="Calibri" panose="020F0502020204030204" pitchFamily="34" charset="0"/>
                        <a:ea typeface="PMingLiU" panose="02020500000000000000" pitchFamily="18" charset="-12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2400">
                          <a:effectLst/>
                        </a:rPr>
                        <a:t> </a:t>
                      </a:r>
                      <a:endParaRPr lang="en-ID" sz="2400">
                        <a:effectLst/>
                        <a:latin typeface="Calibri" panose="020F0502020204030204" pitchFamily="34" charset="0"/>
                        <a:ea typeface="PMingLiU" panose="02020500000000000000" pitchFamily="18" charset="-12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0696620"/>
                  </a:ext>
                </a:extLst>
              </a:tr>
              <a:tr h="1263136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effectLst/>
                        </a:rPr>
                        <a:t>3.</a:t>
                      </a:r>
                      <a:endParaRPr lang="en-ID" sz="2400" dirty="0">
                        <a:effectLst/>
                        <a:latin typeface="Calibri" panose="020F0502020204030204" pitchFamily="34" charset="0"/>
                        <a:ea typeface="PMingLiU" panose="02020500000000000000" pitchFamily="18" charset="-12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2400" dirty="0">
                          <a:effectLst/>
                        </a:rPr>
                        <a:t>Forum </a:t>
                      </a:r>
                      <a:r>
                        <a:rPr lang="en-US" sz="2400" dirty="0" err="1">
                          <a:effectLst/>
                        </a:rPr>
                        <a:t>Taaruf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Siswa</a:t>
                      </a:r>
                      <a:r>
                        <a:rPr lang="en-US" sz="2400" dirty="0">
                          <a:effectLst/>
                        </a:rPr>
                        <a:t> (</a:t>
                      </a:r>
                      <a:r>
                        <a:rPr lang="en-US" sz="2400" dirty="0" err="1">
                          <a:effectLst/>
                        </a:rPr>
                        <a:t>Fortasi</a:t>
                      </a:r>
                      <a:r>
                        <a:rPr lang="en-US" sz="2400" dirty="0">
                          <a:effectLst/>
                        </a:rPr>
                        <a:t>) </a:t>
                      </a:r>
                      <a:r>
                        <a:rPr lang="en-US" sz="2400" dirty="0" err="1">
                          <a:effectLst/>
                        </a:rPr>
                        <a:t>siswa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kelas</a:t>
                      </a:r>
                      <a:r>
                        <a:rPr lang="en-US" sz="2400" dirty="0">
                          <a:effectLst/>
                        </a:rPr>
                        <a:t> X </a:t>
                      </a:r>
                      <a:r>
                        <a:rPr lang="en-US" sz="2400" dirty="0" err="1">
                          <a:effectLst/>
                        </a:rPr>
                        <a:t>baru</a:t>
                      </a:r>
                      <a:endParaRPr lang="en-ID" sz="2400" dirty="0">
                        <a:effectLst/>
                        <a:latin typeface="Calibri" panose="020F0502020204030204" pitchFamily="34" charset="0"/>
                        <a:ea typeface="PMingLiU" panose="02020500000000000000" pitchFamily="18" charset="-12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2400" dirty="0">
                          <a:effectLst/>
                        </a:rPr>
                        <a:t>15-19 Juli 2024</a:t>
                      </a:r>
                      <a:endParaRPr lang="en-ID" sz="2400" dirty="0">
                        <a:effectLst/>
                        <a:latin typeface="Calibri" panose="020F0502020204030204" pitchFamily="34" charset="0"/>
                        <a:ea typeface="PMingLiU" panose="02020500000000000000" pitchFamily="18" charset="-12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2400" dirty="0" err="1">
                          <a:effectLst/>
                        </a:rPr>
                        <a:t>Siswa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kelas</a:t>
                      </a:r>
                      <a:r>
                        <a:rPr lang="en-US" sz="2400" dirty="0">
                          <a:effectLst/>
                        </a:rPr>
                        <a:t> XI dan XII Baru </a:t>
                      </a:r>
                      <a:r>
                        <a:rPr lang="en-US" sz="2400" dirty="0" err="1">
                          <a:effectLst/>
                        </a:rPr>
                        <a:t>belajar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mandiri</a:t>
                      </a:r>
                      <a:r>
                        <a:rPr lang="en-US" sz="2400" dirty="0">
                          <a:effectLst/>
                        </a:rPr>
                        <a:t> di </a:t>
                      </a:r>
                      <a:r>
                        <a:rPr lang="en-US" sz="2400" dirty="0" err="1">
                          <a:effectLst/>
                        </a:rPr>
                        <a:t>rumah</a:t>
                      </a:r>
                      <a:endParaRPr lang="en-ID" sz="2400" dirty="0">
                        <a:effectLst/>
                        <a:latin typeface="Calibri" panose="020F0502020204030204" pitchFamily="34" charset="0"/>
                        <a:ea typeface="PMingLiU" panose="02020500000000000000" pitchFamily="18" charset="-12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34623398"/>
                  </a:ext>
                </a:extLst>
              </a:tr>
              <a:tr h="1263136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effectLst/>
                        </a:rPr>
                        <a:t>3.</a:t>
                      </a:r>
                      <a:endParaRPr lang="en-ID" sz="2400" dirty="0">
                        <a:effectLst/>
                        <a:latin typeface="Calibri" panose="020F0502020204030204" pitchFamily="34" charset="0"/>
                        <a:ea typeface="PMingLiU" panose="02020500000000000000" pitchFamily="18" charset="-12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2400" dirty="0" err="1">
                          <a:effectLst/>
                        </a:rPr>
                        <a:t>Pembukaan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tahun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ajaran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baru</a:t>
                      </a:r>
                      <a:r>
                        <a:rPr lang="en-US" sz="2400" dirty="0">
                          <a:effectLst/>
                        </a:rPr>
                        <a:t> 2023/2024</a:t>
                      </a:r>
                      <a:endParaRPr lang="en-ID" sz="2400" dirty="0">
                        <a:effectLst/>
                        <a:latin typeface="Calibri" panose="020F0502020204030204" pitchFamily="34" charset="0"/>
                        <a:ea typeface="PMingLiU" panose="02020500000000000000" pitchFamily="18" charset="-12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2400" dirty="0">
                          <a:effectLst/>
                        </a:rPr>
                        <a:t>22 Juli 2024</a:t>
                      </a:r>
                      <a:endParaRPr lang="en-ID" sz="2400" dirty="0">
                        <a:effectLst/>
                        <a:latin typeface="Calibri" panose="020F0502020204030204" pitchFamily="34" charset="0"/>
                        <a:ea typeface="PMingLiU" panose="02020500000000000000" pitchFamily="18" charset="-12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2400" dirty="0" err="1">
                          <a:effectLst/>
                        </a:rPr>
                        <a:t>Seluruh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siswa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hadir</a:t>
                      </a:r>
                      <a:r>
                        <a:rPr lang="en-US" sz="2400" dirty="0">
                          <a:effectLst/>
                        </a:rPr>
                        <a:t> di </a:t>
                      </a:r>
                      <a:r>
                        <a:rPr lang="en-US" sz="2400" dirty="0" err="1">
                          <a:effectLst/>
                        </a:rPr>
                        <a:t>sekolah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pukul</a:t>
                      </a:r>
                      <a:r>
                        <a:rPr lang="en-US" sz="2400" dirty="0">
                          <a:effectLst/>
                        </a:rPr>
                        <a:t> 07.00. </a:t>
                      </a:r>
                      <a:endParaRPr lang="en-ID" sz="2400" dirty="0">
                        <a:effectLst/>
                        <a:latin typeface="Calibri" panose="020F0502020204030204" pitchFamily="34" charset="0"/>
                        <a:ea typeface="PMingLiU" panose="02020500000000000000" pitchFamily="18" charset="-12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71377514"/>
                  </a:ext>
                </a:extLst>
              </a:tr>
            </a:tbl>
          </a:graphicData>
        </a:graphic>
      </p:graphicFrame>
      <p:sp>
        <p:nvSpPr>
          <p:cNvPr id="2" name="Content Placeholder 5">
            <a:extLst>
              <a:ext uri="{FF2B5EF4-FFF2-40B4-BE49-F238E27FC236}">
                <a16:creationId xmlns:a16="http://schemas.microsoft.com/office/drawing/2014/main" id="{E6435B54-1B22-634F-0549-83E787FFE569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576984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GB" b="1" dirty="0"/>
              <a:t>AGENDA SEKOLAH</a:t>
            </a:r>
            <a:endParaRPr lang="en-ID" b="1" dirty="0"/>
          </a:p>
        </p:txBody>
      </p:sp>
    </p:spTree>
    <p:extLst>
      <p:ext uri="{BB962C8B-B14F-4D97-AF65-F5344CB8AC3E}">
        <p14:creationId xmlns:p14="http://schemas.microsoft.com/office/powerpoint/2010/main" val="20113724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18C8132-21E2-8177-EE4F-55952C5754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21E81490-655D-B26A-4183-EC62579CDBFF}"/>
              </a:ext>
            </a:extLst>
          </p:cNvPr>
          <p:cNvSpPr txBox="1"/>
          <p:nvPr/>
        </p:nvSpPr>
        <p:spPr>
          <a:xfrm>
            <a:off x="943340" y="2228671"/>
            <a:ext cx="985438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b="1" dirty="0" err="1">
                <a:solidFill>
                  <a:schemeClr val="bg1"/>
                </a:solidFill>
              </a:rPr>
              <a:t>Materi</a:t>
            </a:r>
            <a:r>
              <a:rPr lang="en-GB" sz="3600" b="1" dirty="0">
                <a:solidFill>
                  <a:schemeClr val="bg1"/>
                </a:solidFill>
              </a:rPr>
              <a:t> </a:t>
            </a:r>
            <a:r>
              <a:rPr lang="en-GB" sz="3600" b="1" dirty="0" err="1">
                <a:solidFill>
                  <a:schemeClr val="bg1"/>
                </a:solidFill>
              </a:rPr>
              <a:t>diunduh</a:t>
            </a:r>
            <a:r>
              <a:rPr lang="en-GB" sz="3600" b="1" dirty="0">
                <a:solidFill>
                  <a:schemeClr val="bg1"/>
                </a:solidFill>
              </a:rPr>
              <a:t> </a:t>
            </a:r>
            <a:r>
              <a:rPr lang="en-GB" sz="3600" b="1" dirty="0" err="1">
                <a:solidFill>
                  <a:schemeClr val="bg1"/>
                </a:solidFill>
              </a:rPr>
              <a:t>melalui</a:t>
            </a:r>
            <a:r>
              <a:rPr lang="en-GB" sz="3600" b="1" dirty="0">
                <a:solidFill>
                  <a:schemeClr val="bg1"/>
                </a:solidFill>
              </a:rPr>
              <a:t> website </a:t>
            </a:r>
            <a:r>
              <a:rPr lang="en-GB" sz="3600" b="1" dirty="0" err="1">
                <a:solidFill>
                  <a:schemeClr val="bg1"/>
                </a:solidFill>
              </a:rPr>
              <a:t>sekolah</a:t>
            </a:r>
            <a:endParaRPr lang="en-GB" sz="3600" b="1" dirty="0">
              <a:solidFill>
                <a:schemeClr val="bg1"/>
              </a:solidFill>
            </a:endParaRPr>
          </a:p>
          <a:p>
            <a:pPr algn="ctr"/>
            <a:r>
              <a:rPr lang="en-GB" sz="3600" b="1" dirty="0" err="1">
                <a:solidFill>
                  <a:schemeClr val="bg1"/>
                </a:solidFill>
              </a:rPr>
              <a:t>smamda.sch.id</a:t>
            </a:r>
            <a:endParaRPr lang="en-GB" sz="3600" b="1" dirty="0">
              <a:solidFill>
                <a:schemeClr val="bg1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41CB860-4500-03E9-9D76-F8E3F0C1F710}"/>
              </a:ext>
            </a:extLst>
          </p:cNvPr>
          <p:cNvSpPr/>
          <p:nvPr/>
        </p:nvSpPr>
        <p:spPr>
          <a:xfrm>
            <a:off x="1914857" y="3764044"/>
            <a:ext cx="9071251" cy="21474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ID" sz="2800" dirty="0" err="1">
                <a:solidFill>
                  <a:schemeClr val="bg1"/>
                </a:solidFill>
                <a:effectLst/>
                <a:latin typeface="Times"/>
              </a:rPr>
              <a:t>Saluran</a:t>
            </a:r>
            <a:r>
              <a:rPr lang="en-ID" sz="2800" dirty="0">
                <a:solidFill>
                  <a:schemeClr val="bg1"/>
                </a:solidFill>
                <a:effectLst/>
                <a:latin typeface="Times"/>
              </a:rPr>
              <a:t> WhatsApp </a:t>
            </a:r>
            <a:r>
              <a:rPr lang="en-ID" sz="2800" dirty="0" err="1">
                <a:solidFill>
                  <a:schemeClr val="bg1"/>
                </a:solidFill>
                <a:effectLst/>
                <a:latin typeface="Times"/>
              </a:rPr>
              <a:t>klik</a:t>
            </a:r>
            <a:r>
              <a:rPr lang="en-ID" sz="2800" dirty="0">
                <a:solidFill>
                  <a:schemeClr val="bg1"/>
                </a:solidFill>
                <a:effectLst/>
                <a:latin typeface="Times"/>
              </a:rPr>
              <a:t> </a:t>
            </a:r>
            <a:r>
              <a:rPr lang="en-ID" sz="2800" dirty="0" err="1">
                <a:solidFill>
                  <a:schemeClr val="bg1"/>
                </a:solidFill>
                <a:effectLst/>
                <a:latin typeface="Times"/>
              </a:rPr>
              <a:t>untuk</a:t>
            </a:r>
            <a:r>
              <a:rPr lang="en-ID" sz="2800" dirty="0">
                <a:solidFill>
                  <a:schemeClr val="bg1"/>
                </a:solidFill>
                <a:effectLst/>
                <a:latin typeface="Times"/>
              </a:rPr>
              <a:t> </a:t>
            </a:r>
            <a:r>
              <a:rPr lang="en-ID" sz="2800" dirty="0" err="1">
                <a:solidFill>
                  <a:schemeClr val="bg1"/>
                </a:solidFill>
                <a:effectLst/>
                <a:latin typeface="Times"/>
              </a:rPr>
              <a:t>mengikuti</a:t>
            </a:r>
            <a:r>
              <a:rPr lang="en-ID" sz="2800" dirty="0">
                <a:solidFill>
                  <a:schemeClr val="bg1"/>
                </a:solidFill>
                <a:effectLst/>
                <a:latin typeface="Times"/>
              </a:rPr>
              <a:t> : </a:t>
            </a:r>
            <a:r>
              <a:rPr lang="en-ID" sz="2800" b="1" dirty="0" err="1">
                <a:solidFill>
                  <a:schemeClr val="bg1"/>
                </a:solidFill>
                <a:effectLst/>
                <a:latin typeface="Times"/>
              </a:rPr>
              <a:t>s.id</a:t>
            </a:r>
            <a:r>
              <a:rPr lang="en-ID" sz="2800" b="1" dirty="0">
                <a:solidFill>
                  <a:schemeClr val="bg1"/>
                </a:solidFill>
                <a:effectLst/>
                <a:latin typeface="Times"/>
              </a:rPr>
              <a:t>/</a:t>
            </a:r>
            <a:r>
              <a:rPr lang="en-ID" sz="2800" b="1" dirty="0" err="1">
                <a:solidFill>
                  <a:schemeClr val="bg1"/>
                </a:solidFill>
                <a:effectLst/>
                <a:latin typeface="Times"/>
              </a:rPr>
              <a:t>saluranmu</a:t>
            </a:r>
            <a:r>
              <a:rPr lang="en-ID" sz="2800" b="1" dirty="0">
                <a:solidFill>
                  <a:schemeClr val="bg1"/>
                </a:solidFill>
                <a:effectLst/>
                <a:latin typeface="Times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8658863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291</TotalTime>
  <Words>753</Words>
  <Application>Microsoft Macintosh PowerPoint</Application>
  <PresentationFormat>Widescreen</PresentationFormat>
  <Paragraphs>251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Times</vt:lpstr>
      <vt:lpstr>Wingdings</vt:lpstr>
      <vt:lpstr>Office Theme</vt:lpstr>
      <vt:lpstr>PowerPoint Presentation</vt:lpstr>
      <vt:lpstr>PowerPoint Presentation</vt:lpstr>
      <vt:lpstr> STRUKTUR MATA PELAJARAN KELAS XI TAHUN AJARAN 2024/2025 </vt:lpstr>
      <vt:lpstr>  </vt:lpstr>
      <vt:lpstr>  </vt:lpstr>
      <vt:lpstr>JAM BELAJAR</vt:lpstr>
      <vt:lpstr>ASESMEN NASIONAL BERBASIS KOMPUTER (ANBK)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burhanrahmatauladi@umsida.ac.id</dc:creator>
  <cp:lastModifiedBy>Naimul</cp:lastModifiedBy>
  <cp:revision>13</cp:revision>
  <dcterms:created xsi:type="dcterms:W3CDTF">2023-06-21T13:56:51Z</dcterms:created>
  <dcterms:modified xsi:type="dcterms:W3CDTF">2024-06-22T03:10:09Z</dcterms:modified>
</cp:coreProperties>
</file>