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5" r:id="rId4"/>
    <p:sldId id="267" r:id="rId5"/>
    <p:sldId id="273" r:id="rId6"/>
    <p:sldId id="271" r:id="rId7"/>
    <p:sldId id="274" r:id="rId8"/>
    <p:sldId id="275" r:id="rId9"/>
    <p:sldId id="27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16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7B128-6786-A55E-32AD-8D7B00951C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B096D5-6BB0-B0E4-F5B3-3617133804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89093-BD00-2609-2242-1A920723E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AC0E-8BD3-458A-B0BF-7376DA5311D0}" type="datetimeFigureOut">
              <a:rPr lang="en-ID" smtClean="0"/>
              <a:t>22/06/24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6E46F-50B5-5E69-F67C-691726D41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7BA92-1511-95B0-0B31-1D35C55E3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1B78-5A28-4713-AB89-8461134E6E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654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9C306-2D84-915C-DEB2-535170D1C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5FDE5F-A423-6133-0483-62843B72BC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62E2B-C02B-6DA7-D320-D9C521E40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AC0E-8BD3-458A-B0BF-7376DA5311D0}" type="datetimeFigureOut">
              <a:rPr lang="en-ID" smtClean="0"/>
              <a:t>22/06/24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7FBCB-59B3-653C-B89B-2BBE34207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8116A-1D75-EDBF-C999-1E706B50F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1B78-5A28-4713-AB89-8461134E6E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155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5989EF-E7F7-CB67-E6AC-237D34B6DD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F26048-6682-F7D8-F15D-279CB2F423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897A8-ACCC-7A9B-0B3A-06552F659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AC0E-8BD3-458A-B0BF-7376DA5311D0}" type="datetimeFigureOut">
              <a:rPr lang="en-ID" smtClean="0"/>
              <a:t>22/06/24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AAD5-165D-88ED-54D0-494DF97BD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5F4C1-D97E-8DE3-4C73-82ED99D78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1B78-5A28-4713-AB89-8461134E6E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8033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C11ED-4E82-1FF4-A36E-4FB142BFF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9EDDD-7090-983D-919D-51C75FCE9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AA2A2-0F3D-1005-EF29-F063DDE4C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AC0E-8BD3-458A-B0BF-7376DA5311D0}" type="datetimeFigureOut">
              <a:rPr lang="en-ID" smtClean="0"/>
              <a:t>22/06/24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530DE-63A9-45FC-8B34-4CBD7859B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6253C-0FB7-9DCC-53ED-124E575F9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1B78-5A28-4713-AB89-8461134E6E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6179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75516-1F0C-2FCB-09D5-C63946152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27F0A2-1FCC-7F11-BF70-DCD1C55FF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61917-5321-3EA9-5734-2FB0152F7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AC0E-8BD3-458A-B0BF-7376DA5311D0}" type="datetimeFigureOut">
              <a:rPr lang="en-ID" smtClean="0"/>
              <a:t>22/06/24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778FA-0745-B939-5F48-AA39B922A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7A678-99AA-4AA8-16C4-8F32FF263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1B78-5A28-4713-AB89-8461134E6E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4207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95AF-33A5-A3F0-0074-B45C4E615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425D6-2AC3-8CDB-F767-65D9B8C3C3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3E237-5D15-6BEE-FF82-7526AE6BB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619C3-45E3-BADB-F8B0-953F9CECC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AC0E-8BD3-458A-B0BF-7376DA5311D0}" type="datetimeFigureOut">
              <a:rPr lang="en-ID" smtClean="0"/>
              <a:t>22/06/24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CD372-70FB-E0B8-AF44-66744E240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B301E2-23FA-21ED-10DA-7F3CB3B44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1B78-5A28-4713-AB89-8461134E6E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9511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EF431-1D18-10DF-321F-18CC69300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10E69-E38F-B9ED-617E-4E780DBAF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813B51-8B17-C08B-DA4C-62FBB10D6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11D926-D50C-BA96-71C3-3636FFA79C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7802E7-500C-927A-7519-92A04384D6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3DFA90-A223-EEFA-89AB-6CB87B7B3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AC0E-8BD3-458A-B0BF-7376DA5311D0}" type="datetimeFigureOut">
              <a:rPr lang="en-ID" smtClean="0"/>
              <a:t>22/06/24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AD20F5-270D-E782-6462-89D2611BF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CD66BB-07D6-E526-67D5-0E1E6E11B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1B78-5A28-4713-AB89-8461134E6E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0218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D5B75-F010-8D45-DBED-7425C8090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F1F00A-6BA2-A7D0-99A6-11ECFEA45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AC0E-8BD3-458A-B0BF-7376DA5311D0}" type="datetimeFigureOut">
              <a:rPr lang="en-ID" smtClean="0"/>
              <a:t>22/06/24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167A9E-2D2C-707A-1F5B-93FE4D9A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5D8175-95CB-63DC-4382-37A972266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1B78-5A28-4713-AB89-8461134E6E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6439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B591B9-1BF6-137E-E57A-6D9E112F4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AC0E-8BD3-458A-B0BF-7376DA5311D0}" type="datetimeFigureOut">
              <a:rPr lang="en-ID" smtClean="0"/>
              <a:t>22/06/24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862B9C-3334-56E4-D980-86E8F1E19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596C22-4982-50EE-7A58-C525440EF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1B78-5A28-4713-AB89-8461134E6E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8876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BB8A7-63F7-EBE3-786E-9F5593995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F1744-0E43-D64F-5CC5-3202838CB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3B65E6-7E45-E34B-08E2-0412FFB97A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DDC7AD-58DD-50EC-AD9D-26CDAE3FE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AC0E-8BD3-458A-B0BF-7376DA5311D0}" type="datetimeFigureOut">
              <a:rPr lang="en-ID" smtClean="0"/>
              <a:t>22/06/24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8CD911-2652-8B4F-59C4-CA45673D4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6643ED-457C-240D-6EE3-BD1A5ECA6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1B78-5A28-4713-AB89-8461134E6E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7302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59FE5-1F73-0343-B224-4307557A2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907753-846F-1C96-1077-A62486290E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B6FDFA-D75B-C0B0-7ADE-5B8133A98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9CB172-490D-2D11-C000-5A9B1301D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AC0E-8BD3-458A-B0BF-7376DA5311D0}" type="datetimeFigureOut">
              <a:rPr lang="en-ID" smtClean="0"/>
              <a:t>22/06/24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05A35-2DB9-050A-6F60-57A3123EC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9A168B-C77A-BC0A-1A5B-3255689F2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1B78-5A28-4713-AB89-8461134E6E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77721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27B964-E5C3-E12C-8EB5-9AFDB66E2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11B86-B117-1D5B-036B-30275978B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2CBCA-E5A6-4731-B974-068981D80F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AAC0E-8BD3-458A-B0BF-7376DA5311D0}" type="datetimeFigureOut">
              <a:rPr lang="en-ID" smtClean="0"/>
              <a:t>22/06/24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2627C-8EAD-878D-74E4-55D7F906D0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597C4-AE45-A53B-0216-8AA2F9F158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A1B78-5A28-4713-AB89-8461134E6E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987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AF2DE82-F17F-4EF5-6E4B-40EAA224D2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65E9E1E-6DFA-17C7-05E1-B60C16206674}"/>
              </a:ext>
            </a:extLst>
          </p:cNvPr>
          <p:cNvSpPr txBox="1"/>
          <p:nvPr/>
        </p:nvSpPr>
        <p:spPr>
          <a:xfrm>
            <a:off x="1560870" y="1198205"/>
            <a:ext cx="98543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</a:rPr>
              <a:t>KEGIATAN PEMBELAJARAN KELAS XI</a:t>
            </a:r>
          </a:p>
          <a:p>
            <a:pPr algn="ctr"/>
            <a:r>
              <a:rPr lang="en-GB" sz="3600" b="1" dirty="0">
                <a:solidFill>
                  <a:schemeClr val="bg1"/>
                </a:solidFill>
              </a:rPr>
              <a:t> TAHUN AJARAN BARU 2024/2025</a:t>
            </a:r>
          </a:p>
          <a:p>
            <a:pPr algn="ctr"/>
            <a:r>
              <a:rPr lang="en-GB" sz="3600" b="1" dirty="0">
                <a:solidFill>
                  <a:schemeClr val="bg1"/>
                </a:solidFill>
              </a:rPr>
              <a:t>SMA MUHAMMADIYAH 2 SIDOARJO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1B1DA2-83FB-428F-757C-92FA0ACA4CDA}"/>
              </a:ext>
            </a:extLst>
          </p:cNvPr>
          <p:cNvSpPr/>
          <p:nvPr/>
        </p:nvSpPr>
        <p:spPr>
          <a:xfrm>
            <a:off x="2589107" y="3123029"/>
            <a:ext cx="7609970" cy="2912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OLEH:</a:t>
            </a:r>
          </a:p>
          <a:p>
            <a:pPr algn="ctr"/>
            <a:r>
              <a:rPr lang="en-GB" sz="2800" b="1" dirty="0">
                <a:solidFill>
                  <a:schemeClr val="bg1"/>
                </a:solidFill>
              </a:rPr>
              <a:t>ALFUL MUSRIFAH, </a:t>
            </a:r>
            <a:r>
              <a:rPr lang="en-GB" sz="2800" b="1" dirty="0" err="1">
                <a:solidFill>
                  <a:schemeClr val="bg1"/>
                </a:solidFill>
              </a:rPr>
              <a:t>M.Pd</a:t>
            </a:r>
            <a:r>
              <a:rPr lang="en-GB" sz="2800" b="1" dirty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GB" sz="2800" b="1" dirty="0">
                <a:solidFill>
                  <a:schemeClr val="bg1"/>
                </a:solidFill>
              </a:rPr>
              <a:t>WAKIL KEPALA SEKOLAH BIDANG KURIKULUM</a:t>
            </a:r>
          </a:p>
          <a:p>
            <a:pPr algn="ctr"/>
            <a:r>
              <a:rPr lang="en-GB" sz="2800" b="1" dirty="0" err="1">
                <a:solidFill>
                  <a:schemeClr val="bg1"/>
                </a:solidFill>
              </a:rPr>
              <a:t>Disampaikan</a:t>
            </a:r>
            <a:r>
              <a:rPr lang="en-GB" sz="2800" b="1" dirty="0">
                <a:solidFill>
                  <a:schemeClr val="bg1"/>
                </a:solidFill>
              </a:rPr>
              <a:t> pada </a:t>
            </a:r>
            <a:r>
              <a:rPr lang="en-GB" sz="2800" b="1" dirty="0" err="1">
                <a:solidFill>
                  <a:schemeClr val="bg1"/>
                </a:solidFill>
              </a:rPr>
              <a:t>pertemuan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  <a:r>
              <a:rPr lang="en-GB" sz="2800" b="1" dirty="0" err="1">
                <a:solidFill>
                  <a:schemeClr val="bg1"/>
                </a:solidFill>
              </a:rPr>
              <a:t>wali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  <a:r>
              <a:rPr lang="en-GB" sz="2800" b="1" dirty="0" err="1">
                <a:solidFill>
                  <a:schemeClr val="bg1"/>
                </a:solidFill>
              </a:rPr>
              <a:t>siswa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  <a:r>
              <a:rPr lang="en-GB" sz="2800" b="1" dirty="0" err="1">
                <a:solidFill>
                  <a:schemeClr val="bg1"/>
                </a:solidFill>
              </a:rPr>
              <a:t>kelas</a:t>
            </a:r>
            <a:r>
              <a:rPr lang="en-GB" sz="2800" b="1" dirty="0">
                <a:solidFill>
                  <a:schemeClr val="bg1"/>
                </a:solidFill>
              </a:rPr>
              <a:t> X</a:t>
            </a:r>
          </a:p>
          <a:p>
            <a:pPr algn="ctr"/>
            <a:r>
              <a:rPr lang="en-GB" sz="2800" b="1" dirty="0" err="1">
                <a:solidFill>
                  <a:schemeClr val="bg1"/>
                </a:solidFill>
              </a:rPr>
              <a:t>Sidoarjo</a:t>
            </a:r>
            <a:r>
              <a:rPr lang="en-GB" sz="2800" b="1" dirty="0">
                <a:solidFill>
                  <a:schemeClr val="bg1"/>
                </a:solidFill>
              </a:rPr>
              <a:t>, 22 </a:t>
            </a:r>
            <a:r>
              <a:rPr lang="en-GB" sz="2800" b="1" dirty="0" err="1">
                <a:solidFill>
                  <a:schemeClr val="bg1"/>
                </a:solidFill>
              </a:rPr>
              <a:t>Juni</a:t>
            </a:r>
            <a:r>
              <a:rPr lang="en-GB" sz="2800" b="1" dirty="0">
                <a:solidFill>
                  <a:schemeClr val="bg1"/>
                </a:solidFill>
              </a:rPr>
              <a:t> 2024</a:t>
            </a:r>
          </a:p>
          <a:p>
            <a:pPr algn="ctr"/>
            <a:endParaRPr lang="en-GB" sz="2800" b="1" dirty="0">
              <a:solidFill>
                <a:schemeClr val="bg1"/>
              </a:solidFill>
            </a:endParaRPr>
          </a:p>
          <a:p>
            <a:pPr algn="ctr"/>
            <a:endParaRPr lang="en-GB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364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4508F4-78CA-5446-3031-97853242E8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DCE0963-9B21-0BD8-9F71-79DC690FDF9E}"/>
              </a:ext>
            </a:extLst>
          </p:cNvPr>
          <p:cNvSpPr txBox="1"/>
          <p:nvPr/>
        </p:nvSpPr>
        <p:spPr>
          <a:xfrm>
            <a:off x="748146" y="428270"/>
            <a:ext cx="11000509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600" b="1" dirty="0"/>
              <a:t>KEGIATAN PEMBELAJARAN KELAS XI (FASE F) </a:t>
            </a:r>
          </a:p>
          <a:p>
            <a:pPr algn="ctr"/>
            <a:r>
              <a:rPr lang="en-US" sz="2600" b="1" dirty="0"/>
              <a:t>SMA MUHAMMADIYAH 2 SIDOARJO</a:t>
            </a:r>
          </a:p>
          <a:p>
            <a:pPr algn="ctr"/>
            <a:r>
              <a:rPr lang="en-US" sz="2600" b="1" dirty="0"/>
              <a:t>TAHUN AJARAN 2024/2025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857D7-B608-B5B6-F9F9-3800FE6B4BB6}"/>
              </a:ext>
            </a:extLst>
          </p:cNvPr>
          <p:cNvSpPr/>
          <p:nvPr/>
        </p:nvSpPr>
        <p:spPr>
          <a:xfrm>
            <a:off x="914400" y="2313709"/>
            <a:ext cx="3255818" cy="24799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GB" b="1" dirty="0" err="1"/>
              <a:t>Kegiatan</a:t>
            </a:r>
            <a:r>
              <a:rPr lang="en-GB" b="1" dirty="0"/>
              <a:t> </a:t>
            </a:r>
            <a:r>
              <a:rPr lang="en-GB" b="1" dirty="0" err="1"/>
              <a:t>Intrakurikuler</a:t>
            </a:r>
            <a:endParaRPr lang="en-GB" b="1" dirty="0"/>
          </a:p>
          <a:p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err="1"/>
              <a:t>Aktivitas</a:t>
            </a:r>
            <a:r>
              <a:rPr lang="en-GB" dirty="0"/>
              <a:t> </a:t>
            </a:r>
            <a:r>
              <a:rPr lang="en-GB" dirty="0" err="1"/>
              <a:t>belajar</a:t>
            </a:r>
            <a:r>
              <a:rPr lang="en-GB" dirty="0"/>
              <a:t> </a:t>
            </a:r>
            <a:r>
              <a:rPr lang="en-GB" dirty="0" err="1"/>
              <a:t>mengajar</a:t>
            </a:r>
            <a:r>
              <a:rPr lang="en-GB" dirty="0"/>
              <a:t> di </a:t>
            </a:r>
            <a:r>
              <a:rPr lang="en-GB" dirty="0" err="1"/>
              <a:t>kelas</a:t>
            </a:r>
            <a:r>
              <a:rPr lang="en-GB" dirty="0"/>
              <a:t> yang </a:t>
            </a:r>
            <a:r>
              <a:rPr lang="en-GB" dirty="0" err="1"/>
              <a:t>terjadwal</a:t>
            </a:r>
            <a:r>
              <a:rPr lang="en-GB" dirty="0"/>
              <a:t> </a:t>
            </a:r>
            <a:endParaRPr lang="en-ID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217F2E-FC74-3C48-E07C-0DCF4B7F4934}"/>
              </a:ext>
            </a:extLst>
          </p:cNvPr>
          <p:cNvSpPr/>
          <p:nvPr/>
        </p:nvSpPr>
        <p:spPr>
          <a:xfrm>
            <a:off x="4682836" y="2313709"/>
            <a:ext cx="3408218" cy="24799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b="1" dirty="0"/>
              <a:t>2. </a:t>
            </a:r>
            <a:r>
              <a:rPr lang="en-GB" b="1" dirty="0" err="1"/>
              <a:t>Kegiatan</a:t>
            </a:r>
            <a:r>
              <a:rPr lang="en-GB" b="1" dirty="0"/>
              <a:t> </a:t>
            </a:r>
            <a:r>
              <a:rPr lang="en-GB" b="1" dirty="0" err="1"/>
              <a:t>Kokurikuler</a:t>
            </a:r>
            <a:endParaRPr lang="en-GB" b="1" dirty="0"/>
          </a:p>
          <a:p>
            <a:endParaRPr lang="en-GB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err="1"/>
              <a:t>Projek</a:t>
            </a:r>
            <a:r>
              <a:rPr lang="en-GB" dirty="0"/>
              <a:t> </a:t>
            </a:r>
            <a:r>
              <a:rPr lang="en-GB" dirty="0" err="1"/>
              <a:t>Penguatan</a:t>
            </a:r>
            <a:r>
              <a:rPr lang="en-GB" dirty="0"/>
              <a:t> </a:t>
            </a:r>
            <a:r>
              <a:rPr lang="en-GB" dirty="0" err="1"/>
              <a:t>Profil</a:t>
            </a:r>
            <a:r>
              <a:rPr lang="en-GB" dirty="0"/>
              <a:t> </a:t>
            </a:r>
            <a:r>
              <a:rPr lang="en-GB" dirty="0" err="1"/>
              <a:t>Pelajar</a:t>
            </a:r>
            <a:r>
              <a:rPr lang="en-GB" dirty="0"/>
              <a:t> Pancasila (P 5)</a:t>
            </a:r>
          </a:p>
          <a:p>
            <a:r>
              <a:rPr lang="en-GB" dirty="0"/>
              <a:t> Tema:</a:t>
            </a:r>
          </a:p>
          <a:p>
            <a:pPr marL="342900" indent="-342900">
              <a:buAutoNum type="arabicPeriod"/>
            </a:pPr>
            <a:r>
              <a:rPr lang="en-GB" dirty="0" err="1"/>
              <a:t>Bangunlah</a:t>
            </a:r>
            <a:r>
              <a:rPr lang="en-GB" dirty="0"/>
              <a:t> Jiwa dan </a:t>
            </a:r>
            <a:r>
              <a:rPr lang="en-GB" dirty="0" err="1"/>
              <a:t>Raganya</a:t>
            </a:r>
            <a:endParaRPr lang="en-GB" dirty="0"/>
          </a:p>
          <a:p>
            <a:pPr marL="342900" indent="-342900">
              <a:buAutoNum type="arabicPeriod"/>
            </a:pPr>
            <a:r>
              <a:rPr lang="en-GB" dirty="0" err="1"/>
              <a:t>Rekayasa</a:t>
            </a:r>
            <a:r>
              <a:rPr lang="en-GB" dirty="0"/>
              <a:t> dan </a:t>
            </a:r>
            <a:r>
              <a:rPr lang="en-GB" dirty="0" err="1"/>
              <a:t>Teknologi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00DEA1-586B-0C7D-BA45-F00A240E81E7}"/>
              </a:ext>
            </a:extLst>
          </p:cNvPr>
          <p:cNvSpPr/>
          <p:nvPr/>
        </p:nvSpPr>
        <p:spPr>
          <a:xfrm>
            <a:off x="8340437" y="2313709"/>
            <a:ext cx="3408218" cy="24799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b="1" dirty="0"/>
              <a:t>3. </a:t>
            </a:r>
            <a:r>
              <a:rPr lang="en-GB" b="1" dirty="0" err="1"/>
              <a:t>Kegiatan</a:t>
            </a:r>
            <a:r>
              <a:rPr lang="en-GB" b="1" dirty="0"/>
              <a:t> </a:t>
            </a:r>
            <a:r>
              <a:rPr lang="en-GB" b="1" dirty="0" err="1"/>
              <a:t>Ekstrakurikuler</a:t>
            </a:r>
            <a:endParaRPr lang="en-GB" b="1" dirty="0"/>
          </a:p>
          <a:p>
            <a:endParaRPr lang="en-GB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err="1"/>
              <a:t>Bertujuan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mengembangkan</a:t>
            </a:r>
            <a:r>
              <a:rPr lang="en-GB" dirty="0"/>
              <a:t> </a:t>
            </a:r>
            <a:r>
              <a:rPr lang="en-GB" dirty="0" err="1"/>
              <a:t>bakat</a:t>
            </a:r>
            <a:r>
              <a:rPr lang="en-GB" dirty="0"/>
              <a:t> dan </a:t>
            </a:r>
            <a:r>
              <a:rPr lang="en-GB" dirty="0" err="1"/>
              <a:t>minat</a:t>
            </a:r>
            <a:r>
              <a:rPr lang="en-GB" dirty="0"/>
              <a:t> </a:t>
            </a:r>
            <a:r>
              <a:rPr lang="en-GB" dirty="0" err="1"/>
              <a:t>siswa</a:t>
            </a:r>
            <a:r>
              <a:rPr lang="en-GB" dirty="0"/>
              <a:t>.</a:t>
            </a:r>
          </a:p>
          <a:p>
            <a:r>
              <a:rPr lang="en-GB" dirty="0"/>
              <a:t>Di </a:t>
            </a:r>
            <a:r>
              <a:rPr lang="en-GB" dirty="0" err="1"/>
              <a:t>kelas</a:t>
            </a:r>
            <a:r>
              <a:rPr lang="en-GB" dirty="0"/>
              <a:t> XI, </a:t>
            </a:r>
            <a:r>
              <a:rPr lang="en-GB" dirty="0" err="1"/>
              <a:t>siswa</a:t>
            </a:r>
            <a:r>
              <a:rPr lang="en-GB" dirty="0"/>
              <a:t> </a:t>
            </a:r>
            <a:r>
              <a:rPr lang="en-GB" b="1" dirty="0" err="1"/>
              <a:t>wajib</a:t>
            </a:r>
            <a:r>
              <a:rPr lang="en-GB" dirty="0"/>
              <a:t> </a:t>
            </a:r>
            <a:r>
              <a:rPr lang="en-GB" dirty="0" err="1"/>
              <a:t>mengikuti</a:t>
            </a:r>
            <a:r>
              <a:rPr lang="en-GB" dirty="0"/>
              <a:t> minimal </a:t>
            </a:r>
            <a:r>
              <a:rPr lang="en-GB" dirty="0" err="1"/>
              <a:t>satu</a:t>
            </a:r>
            <a:r>
              <a:rPr lang="en-GB" dirty="0"/>
              <a:t> </a:t>
            </a:r>
            <a:r>
              <a:rPr lang="en-GB" dirty="0" err="1"/>
              <a:t>kegiatan</a:t>
            </a:r>
            <a:r>
              <a:rPr lang="en-GB" dirty="0"/>
              <a:t> </a:t>
            </a:r>
            <a:r>
              <a:rPr lang="en-GB" dirty="0" err="1"/>
              <a:t>ekstrakurikuler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7139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4508F4-78CA-5446-3031-97853242E8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819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33342D-3CA7-9177-1CAC-932353C2F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07819"/>
            <a:ext cx="10515600" cy="1105044"/>
          </a:xfrm>
        </p:spPr>
        <p:txBody>
          <a:bodyPr>
            <a:noAutofit/>
          </a:bodyPr>
          <a:lstStyle/>
          <a:p>
            <a:pPr algn="ctr"/>
            <a:br>
              <a:rPr lang="en-GB" sz="3200" b="1" dirty="0"/>
            </a:br>
            <a:r>
              <a:rPr lang="en-GB" sz="3200" b="1" dirty="0"/>
              <a:t>STRUKTUR MATA PELAJARAN KELAS XI</a:t>
            </a:r>
            <a:br>
              <a:rPr lang="en-GB" sz="3200" b="1" dirty="0"/>
            </a:br>
            <a:r>
              <a:rPr lang="en-GB" sz="3200" b="1" dirty="0"/>
              <a:t>TAHUN AJARAN 2024/2025</a:t>
            </a:r>
            <a:br>
              <a:rPr lang="en-ID" sz="3200" b="1" dirty="0"/>
            </a:br>
            <a:endParaRPr lang="en-ID" sz="3200" b="1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6DDBF70-DB21-5319-4EE8-815E1304C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2014" y="1312863"/>
            <a:ext cx="5157787" cy="507855"/>
          </a:xfrm>
        </p:spPr>
        <p:txBody>
          <a:bodyPr/>
          <a:lstStyle/>
          <a:p>
            <a:pPr algn="ctr"/>
            <a:r>
              <a:rPr lang="en-GB" dirty="0"/>
              <a:t>MATA PELAJARAN WAJIB</a:t>
            </a:r>
            <a:endParaRPr lang="en-ID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465C36A4-B6E0-2E9D-703A-7B39363F7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2015" y="1935090"/>
            <a:ext cx="5594204" cy="4000645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en-US" sz="2900" dirty="0"/>
              <a:t>Pendidikan Agama Islam (Al Islam)</a:t>
            </a:r>
          </a:p>
          <a:p>
            <a:pPr marL="514350" indent="-514350">
              <a:buAutoNum type="arabicPeriod"/>
            </a:pPr>
            <a:r>
              <a:rPr lang="en-US" sz="2900" dirty="0"/>
              <a:t>Pendidikan Pancasila</a:t>
            </a:r>
          </a:p>
          <a:p>
            <a:pPr marL="514350" indent="-514350">
              <a:buAutoNum type="arabicPeriod"/>
            </a:pPr>
            <a:r>
              <a:rPr lang="en-US" sz="2900" dirty="0"/>
              <a:t>Bahasa Indonesia</a:t>
            </a:r>
          </a:p>
          <a:p>
            <a:pPr marL="514350" indent="-514350">
              <a:buAutoNum type="arabicPeriod"/>
            </a:pPr>
            <a:r>
              <a:rPr lang="en-US" sz="2900" dirty="0" err="1"/>
              <a:t>Matematika</a:t>
            </a:r>
            <a:endParaRPr lang="en-US" sz="2900" dirty="0"/>
          </a:p>
          <a:p>
            <a:pPr marL="514350" indent="-514350">
              <a:buAutoNum type="arabicPeriod"/>
            </a:pPr>
            <a:r>
              <a:rPr lang="en-US" sz="2900" dirty="0"/>
              <a:t>Bahasa </a:t>
            </a:r>
            <a:r>
              <a:rPr lang="en-US" sz="2900" dirty="0" err="1"/>
              <a:t>Inggris</a:t>
            </a:r>
            <a:endParaRPr lang="en-US" sz="2900" dirty="0"/>
          </a:p>
          <a:p>
            <a:pPr marL="514350" indent="-514350">
              <a:buAutoNum type="arabicPeriod"/>
            </a:pPr>
            <a:r>
              <a:rPr lang="en-US" sz="2900" dirty="0"/>
              <a:t>Pendidikan </a:t>
            </a:r>
            <a:r>
              <a:rPr lang="en-US" sz="2900" dirty="0" err="1"/>
              <a:t>Jasmani</a:t>
            </a:r>
            <a:r>
              <a:rPr lang="en-US" sz="2900" dirty="0"/>
              <a:t>, </a:t>
            </a:r>
            <a:r>
              <a:rPr lang="en-US" sz="2900" dirty="0" err="1"/>
              <a:t>Olah</a:t>
            </a:r>
            <a:r>
              <a:rPr lang="en-US" sz="2900" dirty="0"/>
              <a:t> Raga dan Kesehatan</a:t>
            </a:r>
          </a:p>
          <a:p>
            <a:pPr marL="514350" indent="-514350">
              <a:buAutoNum type="arabicPeriod"/>
            </a:pPr>
            <a:r>
              <a:rPr lang="en-US" sz="2900" dirty="0"/>
              <a:t>Sejarah</a:t>
            </a:r>
          </a:p>
          <a:p>
            <a:pPr marL="514350" indent="-514350">
              <a:buAutoNum type="arabicPeriod"/>
            </a:pPr>
            <a:r>
              <a:rPr lang="en-US" sz="2900" dirty="0"/>
              <a:t>Seni dan </a:t>
            </a:r>
            <a:r>
              <a:rPr lang="en-US" sz="2900" dirty="0" err="1"/>
              <a:t>Budaya</a:t>
            </a:r>
            <a:endParaRPr lang="en-US" sz="2900" dirty="0"/>
          </a:p>
          <a:p>
            <a:pPr marL="514350" indent="-514350">
              <a:buAutoNum type="arabicPeriod"/>
            </a:pPr>
            <a:r>
              <a:rPr lang="en-US" sz="2900" dirty="0" err="1">
                <a:solidFill>
                  <a:srgbClr val="FF0000"/>
                </a:solidFill>
              </a:rPr>
              <a:t>Kemuhammadiyahan</a:t>
            </a:r>
            <a:endParaRPr lang="en-US" sz="2900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en-US" sz="2900" dirty="0">
                <a:solidFill>
                  <a:srgbClr val="FF0000"/>
                </a:solidFill>
              </a:rPr>
              <a:t>Bahasa Arab</a:t>
            </a:r>
          </a:p>
          <a:p>
            <a:pPr marL="514350" indent="-514350">
              <a:buAutoNum type="arabicPeriod"/>
            </a:pPr>
            <a:r>
              <a:rPr lang="en-US" sz="2900" dirty="0">
                <a:solidFill>
                  <a:srgbClr val="FF0000"/>
                </a:solidFill>
              </a:rPr>
              <a:t>Bahasa </a:t>
            </a:r>
            <a:r>
              <a:rPr lang="en-US" sz="2900" dirty="0" err="1">
                <a:solidFill>
                  <a:srgbClr val="FF0000"/>
                </a:solidFill>
              </a:rPr>
              <a:t>Jawa</a:t>
            </a:r>
            <a:endParaRPr lang="en-US" sz="2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900" dirty="0"/>
              <a:t> </a:t>
            </a:r>
            <a:r>
              <a:rPr lang="en-US" sz="2900" dirty="0" err="1"/>
              <a:t>Catatan</a:t>
            </a:r>
            <a:r>
              <a:rPr lang="en-US" sz="2900" dirty="0"/>
              <a:t>: </a:t>
            </a:r>
            <a:r>
              <a:rPr lang="en-US" sz="2900" dirty="0" err="1"/>
              <a:t>Diikuti</a:t>
            </a:r>
            <a:r>
              <a:rPr lang="en-US" sz="2900" dirty="0"/>
              <a:t> oleh </a:t>
            </a:r>
            <a:r>
              <a:rPr lang="en-US" sz="2900" dirty="0" err="1"/>
              <a:t>seluruh</a:t>
            </a:r>
            <a:r>
              <a:rPr lang="en-US" sz="2900" dirty="0"/>
              <a:t> </a:t>
            </a:r>
            <a:r>
              <a:rPr lang="en-US" sz="2900" dirty="0" err="1"/>
              <a:t>siswa</a:t>
            </a:r>
            <a:r>
              <a:rPr lang="en-US" sz="2900" dirty="0"/>
              <a:t> di </a:t>
            </a:r>
            <a:r>
              <a:rPr lang="en-US" sz="2900" dirty="0" err="1"/>
              <a:t>kelas</a:t>
            </a:r>
            <a:r>
              <a:rPr lang="en-US" sz="2900" dirty="0"/>
              <a:t> </a:t>
            </a:r>
            <a:r>
              <a:rPr lang="en-US" sz="2900" dirty="0" err="1"/>
              <a:t>sesuai</a:t>
            </a:r>
            <a:r>
              <a:rPr lang="en-US" sz="2900" dirty="0"/>
              <a:t> </a:t>
            </a:r>
            <a:r>
              <a:rPr lang="en-US" sz="2900" dirty="0" err="1"/>
              <a:t>dengan</a:t>
            </a:r>
            <a:r>
              <a:rPr lang="en-US" sz="2900" dirty="0"/>
              <a:t> </a:t>
            </a:r>
            <a:r>
              <a:rPr lang="en-US" sz="2900" dirty="0" err="1"/>
              <a:t>kelas</a:t>
            </a:r>
            <a:r>
              <a:rPr lang="en-US" sz="2900" dirty="0"/>
              <a:t> X:</a:t>
            </a:r>
          </a:p>
          <a:p>
            <a:pPr marL="0" indent="0">
              <a:buNone/>
            </a:pPr>
            <a:r>
              <a:rPr lang="en-US" sz="2900" dirty="0"/>
              <a:t> </a:t>
            </a:r>
            <a:r>
              <a:rPr lang="en-US" sz="2900" dirty="0" err="1"/>
              <a:t>Senin</a:t>
            </a:r>
            <a:r>
              <a:rPr lang="en-US" sz="2900" dirty="0"/>
              <a:t>-Kamis pada jam ke-7-10, </a:t>
            </a:r>
            <a:r>
              <a:rPr lang="en-US" sz="2900" dirty="0" err="1"/>
              <a:t>Jumat</a:t>
            </a:r>
            <a:r>
              <a:rPr lang="en-US" sz="2900" dirty="0"/>
              <a:t> pada jam ke-1-8</a:t>
            </a:r>
          </a:p>
          <a:p>
            <a:pPr marL="0" indent="0">
              <a:buNone/>
            </a:pPr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FB7B662-D416-0511-653D-CE80A1BC00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89806" y="1312862"/>
            <a:ext cx="5183188" cy="507855"/>
          </a:xfrm>
        </p:spPr>
        <p:txBody>
          <a:bodyPr/>
          <a:lstStyle/>
          <a:p>
            <a:pPr algn="ctr"/>
            <a:r>
              <a:rPr lang="en-GB" dirty="0"/>
              <a:t>MATA PELAJARAN PILIHAN</a:t>
            </a:r>
            <a:endParaRPr lang="en-ID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795B0D24-B363-465E-2A8A-01CF17A194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56218" y="1935090"/>
            <a:ext cx="4916776" cy="4000645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en-GB" sz="2900" dirty="0"/>
              <a:t>Bahasa Indonesia </a:t>
            </a:r>
            <a:r>
              <a:rPr lang="en-GB" sz="2900" dirty="0" err="1"/>
              <a:t>tingkat</a:t>
            </a:r>
            <a:r>
              <a:rPr lang="en-GB" sz="2900" dirty="0"/>
              <a:t> </a:t>
            </a:r>
            <a:r>
              <a:rPr lang="en-GB" sz="2900" dirty="0" err="1"/>
              <a:t>lanjut</a:t>
            </a:r>
            <a:r>
              <a:rPr lang="en-GB" sz="2900" dirty="0"/>
              <a:t> : 2 </a:t>
            </a:r>
            <a:r>
              <a:rPr lang="en-GB" sz="2900" dirty="0" err="1"/>
              <a:t>kelas</a:t>
            </a:r>
            <a:endParaRPr lang="en-GB" sz="2900" dirty="0"/>
          </a:p>
          <a:p>
            <a:pPr marL="514350" indent="-514350">
              <a:buAutoNum type="arabicPeriod"/>
            </a:pPr>
            <a:r>
              <a:rPr lang="en-GB" sz="2900" dirty="0"/>
              <a:t>Bahasa </a:t>
            </a:r>
            <a:r>
              <a:rPr lang="en-GB" sz="2900" dirty="0" err="1"/>
              <a:t>Jepang</a:t>
            </a:r>
            <a:r>
              <a:rPr lang="en-GB" sz="2900" dirty="0"/>
              <a:t>: 2 </a:t>
            </a:r>
            <a:r>
              <a:rPr lang="en-GB" sz="2900" dirty="0" err="1"/>
              <a:t>kelas</a:t>
            </a:r>
            <a:endParaRPr lang="en-GB" sz="2900" dirty="0"/>
          </a:p>
          <a:p>
            <a:pPr marL="514350" indent="-514350">
              <a:buAutoNum type="arabicPeriod"/>
            </a:pPr>
            <a:r>
              <a:rPr lang="en-GB" sz="2900" dirty="0"/>
              <a:t>Bahasa </a:t>
            </a:r>
            <a:r>
              <a:rPr lang="en-GB" sz="2900" dirty="0" err="1"/>
              <a:t>Inggris</a:t>
            </a:r>
            <a:r>
              <a:rPr lang="en-GB" sz="2900" dirty="0"/>
              <a:t> </a:t>
            </a:r>
            <a:r>
              <a:rPr lang="en-GB" sz="2900" dirty="0" err="1"/>
              <a:t>tingkat</a:t>
            </a:r>
            <a:r>
              <a:rPr lang="en-GB" sz="2900" dirty="0"/>
              <a:t> </a:t>
            </a:r>
            <a:r>
              <a:rPr lang="en-GB" sz="2900" dirty="0" err="1"/>
              <a:t>lanjut</a:t>
            </a:r>
            <a:r>
              <a:rPr lang="en-GB" sz="2900" dirty="0"/>
              <a:t>: 7 </a:t>
            </a:r>
            <a:r>
              <a:rPr lang="en-GB" sz="2900" dirty="0" err="1"/>
              <a:t>kelas</a:t>
            </a:r>
            <a:endParaRPr lang="en-GB" sz="2900" dirty="0"/>
          </a:p>
          <a:p>
            <a:pPr marL="514350" indent="-514350">
              <a:buAutoNum type="arabicPeriod"/>
            </a:pPr>
            <a:r>
              <a:rPr lang="en-GB" sz="2900" dirty="0" err="1"/>
              <a:t>Matematika</a:t>
            </a:r>
            <a:r>
              <a:rPr lang="en-GB" sz="2900" dirty="0"/>
              <a:t> </a:t>
            </a:r>
            <a:r>
              <a:rPr lang="en-GB" sz="2900" dirty="0" err="1"/>
              <a:t>tingkat</a:t>
            </a:r>
            <a:r>
              <a:rPr lang="en-GB" sz="2900" dirty="0"/>
              <a:t> </a:t>
            </a:r>
            <a:r>
              <a:rPr lang="en-GB" sz="2900" dirty="0" err="1"/>
              <a:t>lanjut</a:t>
            </a:r>
            <a:r>
              <a:rPr lang="en-GB" sz="2900" dirty="0"/>
              <a:t>: 5 </a:t>
            </a:r>
            <a:r>
              <a:rPr lang="en-GB" sz="2900" dirty="0" err="1"/>
              <a:t>kelas</a:t>
            </a:r>
            <a:endParaRPr lang="en-GB" sz="2900" dirty="0"/>
          </a:p>
          <a:p>
            <a:pPr marL="514350" indent="-514350">
              <a:buAutoNum type="arabicPeriod"/>
            </a:pPr>
            <a:r>
              <a:rPr lang="en-GB" sz="2900" dirty="0" err="1"/>
              <a:t>Fisika</a:t>
            </a:r>
            <a:r>
              <a:rPr lang="en-GB" sz="2900" dirty="0"/>
              <a:t>: 4 </a:t>
            </a:r>
            <a:r>
              <a:rPr lang="en-GB" sz="2900" dirty="0" err="1"/>
              <a:t>kelas</a:t>
            </a:r>
            <a:endParaRPr lang="en-GB" sz="2900" dirty="0"/>
          </a:p>
          <a:p>
            <a:pPr marL="514350" indent="-514350">
              <a:buAutoNum type="arabicPeriod"/>
            </a:pPr>
            <a:r>
              <a:rPr lang="en-GB" sz="2900" dirty="0"/>
              <a:t>Kimia: 5 </a:t>
            </a:r>
            <a:r>
              <a:rPr lang="en-GB" sz="2900" dirty="0" err="1"/>
              <a:t>kelas</a:t>
            </a:r>
            <a:endParaRPr lang="en-GB" sz="2900" dirty="0"/>
          </a:p>
          <a:p>
            <a:pPr marL="514350" indent="-514350">
              <a:buAutoNum type="arabicPeriod"/>
            </a:pPr>
            <a:r>
              <a:rPr lang="en-GB" sz="2900" dirty="0" err="1"/>
              <a:t>Biologi</a:t>
            </a:r>
            <a:r>
              <a:rPr lang="en-GB" sz="2900" dirty="0"/>
              <a:t>: 5 </a:t>
            </a:r>
            <a:r>
              <a:rPr lang="en-GB" sz="2900" dirty="0" err="1"/>
              <a:t>kelas</a:t>
            </a:r>
            <a:endParaRPr lang="en-GB" sz="2900" dirty="0"/>
          </a:p>
          <a:p>
            <a:pPr marL="514350" indent="-514350">
              <a:buAutoNum type="arabicPeriod"/>
            </a:pPr>
            <a:r>
              <a:rPr lang="en-GB" sz="2900" dirty="0"/>
              <a:t>Ekonomi: 3 </a:t>
            </a:r>
            <a:r>
              <a:rPr lang="en-GB" sz="2900" dirty="0" err="1"/>
              <a:t>kelas</a:t>
            </a:r>
            <a:endParaRPr lang="en-GB" sz="2900" dirty="0"/>
          </a:p>
          <a:p>
            <a:pPr marL="514350" indent="-514350">
              <a:buAutoNum type="arabicPeriod"/>
            </a:pPr>
            <a:r>
              <a:rPr lang="en-GB" sz="2900" dirty="0" err="1"/>
              <a:t>Sosiologi</a:t>
            </a:r>
            <a:r>
              <a:rPr lang="en-GB" sz="2900" dirty="0"/>
              <a:t>: 4 </a:t>
            </a:r>
            <a:r>
              <a:rPr lang="en-GB" sz="2900" dirty="0" err="1"/>
              <a:t>kelas</a:t>
            </a:r>
            <a:endParaRPr lang="en-GB" sz="2900" dirty="0"/>
          </a:p>
          <a:p>
            <a:pPr marL="514350" indent="-514350">
              <a:buAutoNum type="arabicPeriod"/>
            </a:pPr>
            <a:r>
              <a:rPr lang="en-GB" sz="2900" dirty="0" err="1"/>
              <a:t>Geografi</a:t>
            </a:r>
            <a:r>
              <a:rPr lang="en-GB" sz="2900" dirty="0"/>
              <a:t>: 3 </a:t>
            </a:r>
            <a:r>
              <a:rPr lang="en-GB" sz="2900" dirty="0" err="1"/>
              <a:t>kelas</a:t>
            </a:r>
            <a:endParaRPr lang="en-GB" sz="2900" dirty="0"/>
          </a:p>
          <a:p>
            <a:pPr marL="0" indent="0">
              <a:buNone/>
            </a:pPr>
            <a:r>
              <a:rPr lang="en-GB" sz="2900" dirty="0" err="1"/>
              <a:t>Catatan</a:t>
            </a:r>
            <a:r>
              <a:rPr lang="en-GB" sz="2900" dirty="0"/>
              <a:t>:</a:t>
            </a:r>
          </a:p>
          <a:p>
            <a:pPr marL="0" indent="0">
              <a:buNone/>
            </a:pPr>
            <a:r>
              <a:rPr lang="en-GB" sz="2900" dirty="0" err="1"/>
              <a:t>Dilaksanakan</a:t>
            </a:r>
            <a:r>
              <a:rPr lang="en-GB" sz="2900" dirty="0"/>
              <a:t> </a:t>
            </a:r>
            <a:r>
              <a:rPr lang="en-GB" sz="2900" dirty="0" err="1"/>
              <a:t>secara</a:t>
            </a:r>
            <a:r>
              <a:rPr lang="en-GB" sz="2900" dirty="0"/>
              <a:t> moving </a:t>
            </a:r>
            <a:r>
              <a:rPr lang="en-GB" sz="2900" dirty="0" err="1"/>
              <a:t>kelas</a:t>
            </a:r>
            <a:r>
              <a:rPr lang="en-GB" sz="2900" dirty="0"/>
              <a:t>, </a:t>
            </a:r>
            <a:r>
              <a:rPr lang="en-GB" sz="2900" dirty="0" err="1"/>
              <a:t>Senin</a:t>
            </a:r>
            <a:r>
              <a:rPr lang="en-GB" sz="2900" dirty="0"/>
              <a:t>-Kamis pada jam</a:t>
            </a:r>
          </a:p>
          <a:p>
            <a:pPr marL="0" indent="0">
              <a:buNone/>
            </a:pPr>
            <a:r>
              <a:rPr lang="en-GB" sz="2900" dirty="0"/>
              <a:t> 1,2,3,5,6</a:t>
            </a:r>
          </a:p>
          <a:p>
            <a:pPr marL="514350" indent="-514350">
              <a:buAutoNum type="arabicPeriod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47449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4508F4-78CA-5446-3031-97853242E8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33342D-3CA7-9177-1CAC-932353C2F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GB" sz="3200" b="1" dirty="0"/>
            </a:br>
            <a:br>
              <a:rPr lang="en-ID" sz="3200" b="1" dirty="0"/>
            </a:br>
            <a:endParaRPr lang="en-ID" sz="3200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843EAF-A8EC-D3DA-1ABE-D18560DB6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769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JADWAL MATA PELAJARAN PILIHAN</a:t>
            </a:r>
            <a:endParaRPr lang="en-ID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C6AD91F-F2E0-253A-EB57-2BDCE00E2E8B}"/>
              </a:ext>
            </a:extLst>
          </p:cNvPr>
          <p:cNvSpPr/>
          <p:nvPr/>
        </p:nvSpPr>
        <p:spPr>
          <a:xfrm>
            <a:off x="3893127" y="3740727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90486CD-4F47-252C-9AE0-94031330F3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992089"/>
              </p:ext>
            </p:extLst>
          </p:nvPr>
        </p:nvGraphicFramePr>
        <p:xfrm>
          <a:off x="2032002" y="1307234"/>
          <a:ext cx="8127996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418">
                  <a:extLst>
                    <a:ext uri="{9D8B030D-6E8A-4147-A177-3AD203B41FA5}">
                      <a16:colId xmlns:a16="http://schemas.microsoft.com/office/drawing/2014/main" val="2872637435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4231663123"/>
                    </a:ext>
                  </a:extLst>
                </a:gridCol>
                <a:gridCol w="534572">
                  <a:extLst>
                    <a:ext uri="{9D8B030D-6E8A-4147-A177-3AD203B41FA5}">
                      <a16:colId xmlns:a16="http://schemas.microsoft.com/office/drawing/2014/main" val="184496790"/>
                    </a:ext>
                  </a:extLst>
                </a:gridCol>
                <a:gridCol w="604911">
                  <a:extLst>
                    <a:ext uri="{9D8B030D-6E8A-4147-A177-3AD203B41FA5}">
                      <a16:colId xmlns:a16="http://schemas.microsoft.com/office/drawing/2014/main" val="2824439236"/>
                    </a:ext>
                  </a:extLst>
                </a:gridCol>
                <a:gridCol w="579379">
                  <a:extLst>
                    <a:ext uri="{9D8B030D-6E8A-4147-A177-3AD203B41FA5}">
                      <a16:colId xmlns:a16="http://schemas.microsoft.com/office/drawing/2014/main" val="242947203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79863003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76548469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69315797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48327639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76730696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88017504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23517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Hari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Jam </a:t>
                      </a:r>
                      <a:r>
                        <a:rPr lang="en-GB" dirty="0" err="1"/>
                        <a:t>ke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 1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R2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R3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R4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R5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R6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R7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R8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R9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R10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0350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SENIN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1,2,3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BIN 1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BIG 3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BIG 7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BIO 2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EKO 1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FIS 2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GEO 2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KIM 3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MAT 2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SOS 1</a:t>
                      </a:r>
                      <a:endParaRPr lang="en-ID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227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5,6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BIG 1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BIG 5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JEP 2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BIO 4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EKO 3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FIS 4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KIM 1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KIM 5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MAT 4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SOS 3</a:t>
                      </a:r>
                      <a:endParaRPr lang="en-ID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994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SELASA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1,2,3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BIN 2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BIG 4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JEP 1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BIO 3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EKO 2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FIS 3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GEO 3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KIM 4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MAT 3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SOS 2</a:t>
                      </a:r>
                      <a:endParaRPr lang="en-ID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168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5,6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BIG 1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BIG 6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BIO 1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BIO 5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FIS 1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GEO 1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KIM 2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MAT 1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MAT 5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SOS 4</a:t>
                      </a:r>
                      <a:endParaRPr lang="en-ID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175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RABU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1,2,3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BIG 1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BIG 5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JEP 2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BIO 4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EKO 3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FIS 4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KIM 1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KIM 5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MAT 4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SOS 3</a:t>
                      </a:r>
                      <a:endParaRPr lang="en-ID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13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5,6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BIN 1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BIG 3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BIG 7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BIO 2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EKO 1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FIS 2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GEO 2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KIM 3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MAT 2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SOS 1</a:t>
                      </a:r>
                      <a:endParaRPr lang="en-ID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535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KAMIS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1,2,3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BIG 2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BIG 6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BIO 1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BIO 5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FIS 1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GEO 1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KIM 2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MAT 1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MAT 5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SOS 4</a:t>
                      </a:r>
                      <a:endParaRPr lang="en-ID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896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4,5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BIN 2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BIG 4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JEP 1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BIO 3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EKO 2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FIS 3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GEO 3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 KIM 4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MAT 3</a:t>
                      </a:r>
                      <a:endParaRPr lang="en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SOS 2</a:t>
                      </a:r>
                      <a:endParaRPr lang="en-ID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479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268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4508F4-78CA-5446-3031-97853242E8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33342D-3CA7-9177-1CAC-932353C2F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GB" sz="3200" b="1" dirty="0"/>
            </a:br>
            <a:br>
              <a:rPr lang="en-ID" sz="3200" b="1" dirty="0"/>
            </a:br>
            <a:endParaRPr lang="en-ID" sz="3200" b="1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D0C91B68-18B3-CDC3-A9D4-A94087B54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2913" indent="-442913">
              <a:buFont typeface="Wingdings" panose="05000000000000000000" pitchFamily="2" charset="2"/>
              <a:buChar char="Ø"/>
            </a:pPr>
            <a:r>
              <a:rPr lang="en-GB" dirty="0" err="1"/>
              <a:t>Sebagai</a:t>
            </a:r>
            <a:r>
              <a:rPr lang="en-GB" dirty="0"/>
              <a:t> program </a:t>
            </a:r>
            <a:r>
              <a:rPr lang="en-GB" dirty="0" err="1"/>
              <a:t>lanjutan</a:t>
            </a:r>
            <a:r>
              <a:rPr lang="en-GB" dirty="0"/>
              <a:t> di </a:t>
            </a:r>
            <a:r>
              <a:rPr lang="en-GB" dirty="0" err="1"/>
              <a:t>kelas</a:t>
            </a:r>
            <a:r>
              <a:rPr lang="en-GB" dirty="0"/>
              <a:t> X, </a:t>
            </a:r>
            <a:r>
              <a:rPr lang="en-GB" dirty="0" err="1"/>
              <a:t>seluruh</a:t>
            </a:r>
            <a:r>
              <a:rPr lang="en-GB" dirty="0"/>
              <a:t> </a:t>
            </a:r>
            <a:r>
              <a:rPr lang="en-GB" dirty="0" err="1"/>
              <a:t>siswa</a:t>
            </a:r>
            <a:r>
              <a:rPr lang="en-GB" dirty="0"/>
              <a:t> </a:t>
            </a:r>
            <a:r>
              <a:rPr lang="en-GB" dirty="0" err="1"/>
              <a:t>kelas</a:t>
            </a:r>
            <a:r>
              <a:rPr lang="en-GB" dirty="0"/>
              <a:t> XI </a:t>
            </a:r>
            <a:r>
              <a:rPr lang="en-GB" dirty="0" err="1"/>
              <a:t>tahun</a:t>
            </a:r>
            <a:r>
              <a:rPr lang="en-GB" dirty="0"/>
              <a:t> </a:t>
            </a:r>
            <a:r>
              <a:rPr lang="en-GB" dirty="0" err="1"/>
              <a:t>ajaran</a:t>
            </a:r>
            <a:r>
              <a:rPr lang="en-GB" dirty="0"/>
              <a:t> 2024/2025 </a:t>
            </a:r>
            <a:r>
              <a:rPr lang="en-GB" dirty="0" err="1"/>
              <a:t>harus</a:t>
            </a:r>
            <a:r>
              <a:rPr lang="en-GB" dirty="0"/>
              <a:t> </a:t>
            </a:r>
            <a:r>
              <a:rPr lang="en-GB" dirty="0" err="1"/>
              <a:t>mengikuti</a:t>
            </a:r>
            <a:r>
              <a:rPr lang="en-GB" dirty="0"/>
              <a:t>  program </a:t>
            </a:r>
            <a:r>
              <a:rPr lang="en-GB" dirty="0" err="1"/>
              <a:t>Diniyah</a:t>
            </a:r>
            <a:r>
              <a:rPr lang="en-GB" dirty="0"/>
              <a:t> yang </a:t>
            </a:r>
            <a:r>
              <a:rPr lang="en-GB" dirty="0" err="1"/>
              <a:t>dilaksanakan</a:t>
            </a:r>
            <a:r>
              <a:rPr lang="en-GB" dirty="0"/>
              <a:t> </a:t>
            </a:r>
            <a:r>
              <a:rPr lang="en-GB" dirty="0" err="1"/>
              <a:t>Senin</a:t>
            </a:r>
            <a:r>
              <a:rPr lang="en-GB" dirty="0"/>
              <a:t>-Rabu pada jam ke-4 (</a:t>
            </a:r>
            <a:r>
              <a:rPr lang="en-GB" dirty="0" err="1"/>
              <a:t>pukul</a:t>
            </a:r>
            <a:r>
              <a:rPr lang="en-GB" dirty="0"/>
              <a:t> 09.15-10.00)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 </a:t>
            </a:r>
            <a:r>
              <a:rPr lang="en-GB" dirty="0" err="1"/>
              <a:t>Materi</a:t>
            </a:r>
            <a:r>
              <a:rPr lang="en-GB" dirty="0"/>
              <a:t> program </a:t>
            </a:r>
            <a:r>
              <a:rPr lang="en-GB" dirty="0" err="1"/>
              <a:t>Diniyah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/>
              <a:t>     1. </a:t>
            </a:r>
            <a:r>
              <a:rPr lang="en-GB" dirty="0" err="1"/>
              <a:t>Tahfid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    2. Tahsin</a:t>
            </a:r>
          </a:p>
          <a:p>
            <a:pPr marL="0" indent="0">
              <a:buNone/>
            </a:pPr>
            <a:r>
              <a:rPr lang="en-GB" dirty="0"/>
              <a:t>     3. </a:t>
            </a:r>
            <a:r>
              <a:rPr lang="en-GB" dirty="0" err="1"/>
              <a:t>Sholat</a:t>
            </a:r>
            <a:r>
              <a:rPr lang="en-GB" dirty="0"/>
              <a:t> </a:t>
            </a:r>
            <a:r>
              <a:rPr lang="en-GB" dirty="0" err="1"/>
              <a:t>Dhuha</a:t>
            </a:r>
            <a:r>
              <a:rPr lang="en-GB" dirty="0"/>
              <a:t> </a:t>
            </a:r>
            <a:r>
              <a:rPr lang="en-GB" dirty="0" err="1"/>
              <a:t>berjamaah</a:t>
            </a:r>
            <a:r>
              <a:rPr lang="en-GB" dirty="0"/>
              <a:t> </a:t>
            </a:r>
            <a:endParaRPr lang="en-ID" dirty="0"/>
          </a:p>
          <a:p>
            <a:pPr marL="442913" indent="-442913">
              <a:buFont typeface="Wingdings" panose="05000000000000000000" pitchFamily="2" charset="2"/>
              <a:buChar char="Ø"/>
            </a:pPr>
            <a:endParaRPr lang="en-GB" dirty="0"/>
          </a:p>
          <a:p>
            <a:pPr marL="0" indent="0">
              <a:buNone/>
            </a:pPr>
            <a:endParaRPr lang="en-ID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C6AD91F-F2E0-253A-EB57-2BDCE00E2E8B}"/>
              </a:ext>
            </a:extLst>
          </p:cNvPr>
          <p:cNvSpPr/>
          <p:nvPr/>
        </p:nvSpPr>
        <p:spPr>
          <a:xfrm>
            <a:off x="3893127" y="3740727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9F3112-C42B-D5BA-E631-597A1E796F49}"/>
              </a:ext>
            </a:extLst>
          </p:cNvPr>
          <p:cNvSpPr/>
          <p:nvPr/>
        </p:nvSpPr>
        <p:spPr>
          <a:xfrm>
            <a:off x="3893127" y="681037"/>
            <a:ext cx="5015346" cy="8291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b="1" dirty="0"/>
              <a:t>PROGRAM DINIYAH</a:t>
            </a:r>
            <a:endParaRPr lang="en-ID" sz="4400" b="1" dirty="0"/>
          </a:p>
        </p:txBody>
      </p:sp>
    </p:spTree>
    <p:extLst>
      <p:ext uri="{BB962C8B-B14F-4D97-AF65-F5344CB8AC3E}">
        <p14:creationId xmlns:p14="http://schemas.microsoft.com/office/powerpoint/2010/main" val="1817365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4508F4-78CA-5446-3031-97853242E8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33342D-3CA7-9177-1CAC-932353C2F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254" y="-277091"/>
            <a:ext cx="10044547" cy="1163782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/>
              <a:t>JAM BELAJAR</a:t>
            </a:r>
            <a:endParaRPr lang="en-ID" sz="3200" b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8BC866-C046-E09B-9443-6C72258BA9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961104"/>
              </p:ext>
            </p:extLst>
          </p:nvPr>
        </p:nvGraphicFramePr>
        <p:xfrm>
          <a:off x="526473" y="485538"/>
          <a:ext cx="11443857" cy="53053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0870">
                  <a:extLst>
                    <a:ext uri="{9D8B030D-6E8A-4147-A177-3AD203B41FA5}">
                      <a16:colId xmlns:a16="http://schemas.microsoft.com/office/drawing/2014/main" val="2568711834"/>
                    </a:ext>
                  </a:extLst>
                </a:gridCol>
                <a:gridCol w="4562900">
                  <a:extLst>
                    <a:ext uri="{9D8B030D-6E8A-4147-A177-3AD203B41FA5}">
                      <a16:colId xmlns:a16="http://schemas.microsoft.com/office/drawing/2014/main" val="3049326392"/>
                    </a:ext>
                  </a:extLst>
                </a:gridCol>
                <a:gridCol w="792939">
                  <a:extLst>
                    <a:ext uri="{9D8B030D-6E8A-4147-A177-3AD203B41FA5}">
                      <a16:colId xmlns:a16="http://schemas.microsoft.com/office/drawing/2014/main" val="3423082856"/>
                    </a:ext>
                  </a:extLst>
                </a:gridCol>
                <a:gridCol w="4617148">
                  <a:extLst>
                    <a:ext uri="{9D8B030D-6E8A-4147-A177-3AD203B41FA5}">
                      <a16:colId xmlns:a16="http://schemas.microsoft.com/office/drawing/2014/main" val="3400937557"/>
                    </a:ext>
                  </a:extLst>
                </a:gridCol>
              </a:tblGrid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JAM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WAKTU  (</a:t>
                      </a:r>
                      <a:r>
                        <a:rPr lang="en-US" sz="2400" dirty="0" err="1">
                          <a:effectLst/>
                        </a:rPr>
                        <a:t>Senin</a:t>
                      </a:r>
                      <a:r>
                        <a:rPr lang="en-US" sz="2400" dirty="0">
                          <a:effectLst/>
                        </a:rPr>
                        <a:t>-Kamis)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JAM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WAKTU (</a:t>
                      </a:r>
                      <a:r>
                        <a:rPr lang="en-US" sz="2400" dirty="0" err="1">
                          <a:effectLst/>
                        </a:rPr>
                        <a:t>Jumat</a:t>
                      </a:r>
                      <a:r>
                        <a:rPr lang="en-US" sz="2400" dirty="0">
                          <a:effectLst/>
                        </a:rPr>
                        <a:t>)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560083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  I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07.00-07.45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07.00-07.40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2746101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II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07.45-08.30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II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07.40-08.20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8243185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III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08.30-09.15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III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08.20-09.00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1060188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IV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09.15-10.00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IV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09.00-09.40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7305953"/>
                  </a:ext>
                </a:extLst>
              </a:tr>
              <a:tr h="26885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ISTIRAHAT (10.00-10.30)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ISTIRAHAT (09.40-10.10)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139200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V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10.30-11.15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V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10.10-10.45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9946698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VI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11.15-12.00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VI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10.45-11.20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3486399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VII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12.00-12.40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SHOLAT JUMAT BERJAMAAH (11.20-13.00)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878092"/>
                  </a:ext>
                </a:extLst>
              </a:tr>
              <a:tr h="44318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SHOLAT DHUHUR BERJAMAAH (12.40-13.20)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VII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13.00-13.40</a:t>
                      </a:r>
                      <a:endParaRPr lang="en-ID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6778189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VIII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13.20-14.00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VIII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13.40-14.20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3552391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IX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14.00-14.40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069442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X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14.40-15.20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1253518"/>
                  </a:ext>
                </a:extLst>
              </a:tr>
              <a:tr h="26885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SHOLAT ASHAR BERJAMAAH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3396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719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27483-5625-F814-60F1-C6202BF47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ASESMEN NASIONAL BERBASIS KOMPUTER</a:t>
            </a:r>
            <a:br>
              <a:rPr lang="en-GB" b="1" dirty="0"/>
            </a:br>
            <a:r>
              <a:rPr lang="en-GB" b="1" dirty="0"/>
              <a:t>(ANBK)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63402-A702-856D-7238-714D48F67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0363" indent="-360363">
              <a:buFont typeface="Wingdings" panose="05000000000000000000" pitchFamily="2" charset="2"/>
              <a:buChar char="Ø"/>
            </a:pPr>
            <a:r>
              <a:rPr lang="en-GB" dirty="0"/>
              <a:t>Salah </a:t>
            </a:r>
            <a:r>
              <a:rPr lang="en-GB" dirty="0" err="1"/>
              <a:t>satu</a:t>
            </a:r>
            <a:r>
              <a:rPr lang="en-GB" dirty="0"/>
              <a:t> </a:t>
            </a:r>
            <a:r>
              <a:rPr lang="en-GB" dirty="0" err="1"/>
              <a:t>bentuk</a:t>
            </a:r>
            <a:r>
              <a:rPr lang="en-GB" dirty="0"/>
              <a:t> </a:t>
            </a:r>
            <a:r>
              <a:rPr lang="en-GB" dirty="0" err="1"/>
              <a:t>evaluasi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 Pendidikan oleh </a:t>
            </a:r>
            <a:r>
              <a:rPr lang="en-GB" dirty="0" err="1"/>
              <a:t>Kemendikbud</a:t>
            </a:r>
            <a:r>
              <a:rPr lang="en-GB" dirty="0"/>
              <a:t> yang </a:t>
            </a:r>
            <a:r>
              <a:rPr lang="en-GB" dirty="0" err="1"/>
              <a:t>harus</a:t>
            </a:r>
            <a:r>
              <a:rPr lang="en-GB" dirty="0"/>
              <a:t> </a:t>
            </a:r>
            <a:r>
              <a:rPr lang="en-GB" dirty="0" err="1"/>
              <a:t>diikuti</a:t>
            </a:r>
            <a:r>
              <a:rPr lang="en-GB" dirty="0"/>
              <a:t> oleh </a:t>
            </a:r>
            <a:r>
              <a:rPr lang="en-GB" dirty="0" err="1"/>
              <a:t>Kepala</a:t>
            </a:r>
            <a:r>
              <a:rPr lang="en-GB" dirty="0"/>
              <a:t> </a:t>
            </a:r>
            <a:r>
              <a:rPr lang="en-GB" dirty="0" err="1"/>
              <a:t>Sekolah</a:t>
            </a:r>
            <a:r>
              <a:rPr lang="en-GB" dirty="0"/>
              <a:t>, Guru, dan </a:t>
            </a:r>
            <a:r>
              <a:rPr lang="en-GB" dirty="0" err="1"/>
              <a:t>Siswa</a:t>
            </a:r>
            <a:r>
              <a:rPr lang="en-GB" dirty="0"/>
              <a:t>;</a:t>
            </a:r>
          </a:p>
          <a:p>
            <a:pPr marL="360363" indent="-360363">
              <a:buFont typeface="Wingdings" panose="05000000000000000000" pitchFamily="2" charset="2"/>
              <a:buChar char="Ø"/>
            </a:pPr>
            <a:r>
              <a:rPr lang="en-GB" dirty="0" err="1"/>
              <a:t>Materi</a:t>
            </a:r>
            <a:r>
              <a:rPr lang="en-GB" dirty="0"/>
              <a:t> yang </a:t>
            </a:r>
            <a:r>
              <a:rPr lang="en-GB" dirty="0" err="1"/>
              <a:t>diujikan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siswa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/>
              <a:t>     1. AKM (</a:t>
            </a:r>
            <a:r>
              <a:rPr lang="en-GB" dirty="0" err="1"/>
              <a:t>Kemampuan</a:t>
            </a:r>
            <a:r>
              <a:rPr lang="en-GB" dirty="0"/>
              <a:t> </a:t>
            </a:r>
            <a:r>
              <a:rPr lang="en-GB" dirty="0" err="1"/>
              <a:t>Literasi</a:t>
            </a:r>
            <a:r>
              <a:rPr lang="en-GB" dirty="0"/>
              <a:t> dan </a:t>
            </a:r>
            <a:r>
              <a:rPr lang="en-GB" dirty="0" err="1"/>
              <a:t>Numerasi</a:t>
            </a:r>
            <a:r>
              <a:rPr lang="en-GB" dirty="0"/>
              <a:t>);</a:t>
            </a:r>
          </a:p>
          <a:p>
            <a:pPr marL="0" indent="0">
              <a:buNone/>
            </a:pPr>
            <a:r>
              <a:rPr lang="en-GB" dirty="0"/>
              <a:t>     2. Survey </a:t>
            </a:r>
            <a:r>
              <a:rPr lang="en-GB" dirty="0" err="1"/>
              <a:t>karakter</a:t>
            </a:r>
            <a:r>
              <a:rPr lang="en-GB" dirty="0"/>
              <a:t>;</a:t>
            </a:r>
          </a:p>
          <a:p>
            <a:pPr marL="0" indent="0">
              <a:buNone/>
            </a:pPr>
            <a:r>
              <a:rPr lang="en-GB" dirty="0"/>
              <a:t>     3. Survey </a:t>
            </a:r>
            <a:r>
              <a:rPr lang="en-GB" dirty="0" err="1"/>
              <a:t>Lingkungan</a:t>
            </a:r>
            <a:r>
              <a:rPr lang="en-GB" dirty="0"/>
              <a:t> </a:t>
            </a:r>
            <a:r>
              <a:rPr lang="en-GB" dirty="0" err="1"/>
              <a:t>Belajar</a:t>
            </a:r>
            <a:endParaRPr lang="en-GB" dirty="0"/>
          </a:p>
          <a:p>
            <a:pPr marL="360363" indent="-360363">
              <a:buFont typeface="Wingdings" panose="05000000000000000000" pitchFamily="2" charset="2"/>
              <a:buChar char="Ø"/>
            </a:pP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siswa</a:t>
            </a:r>
            <a:r>
              <a:rPr lang="en-GB" dirty="0"/>
              <a:t> </a:t>
            </a:r>
            <a:r>
              <a:rPr lang="en-GB" dirty="0" err="1"/>
              <a:t>kelas</a:t>
            </a:r>
            <a:r>
              <a:rPr lang="en-GB" dirty="0"/>
              <a:t> XI </a:t>
            </a:r>
            <a:r>
              <a:rPr lang="en-GB" dirty="0" err="1"/>
              <a:t>dipilih</a:t>
            </a:r>
            <a:r>
              <a:rPr lang="en-GB" dirty="0"/>
              <a:t> 45 </a:t>
            </a:r>
            <a:r>
              <a:rPr lang="en-GB" dirty="0" err="1"/>
              <a:t>siswa</a:t>
            </a:r>
            <a:r>
              <a:rPr lang="en-GB" dirty="0"/>
              <a:t> </a:t>
            </a:r>
            <a:r>
              <a:rPr lang="en-GB" dirty="0" err="1"/>
              <a:t>secara</a:t>
            </a:r>
            <a:r>
              <a:rPr lang="en-GB" dirty="0"/>
              <a:t> </a:t>
            </a:r>
            <a:r>
              <a:rPr lang="en-GB" dirty="0" err="1"/>
              <a:t>acak</a:t>
            </a:r>
            <a:r>
              <a:rPr lang="en-GB" dirty="0"/>
              <a:t> oleh </a:t>
            </a:r>
            <a:r>
              <a:rPr lang="en-GB" dirty="0" err="1"/>
              <a:t>Kemendikbud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data </a:t>
            </a:r>
            <a:r>
              <a:rPr lang="en-GB" dirty="0" err="1"/>
              <a:t>Dapodik</a:t>
            </a: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err="1"/>
              <a:t>Pelaksanaan</a:t>
            </a:r>
            <a:r>
              <a:rPr lang="en-GB" dirty="0"/>
              <a:t>: 19-22 </a:t>
            </a:r>
            <a:r>
              <a:rPr lang="en-GB" dirty="0" err="1"/>
              <a:t>Agustus</a:t>
            </a:r>
            <a:r>
              <a:rPr lang="en-GB" dirty="0"/>
              <a:t> 2024</a:t>
            </a:r>
          </a:p>
          <a:p>
            <a:pPr marL="354013" indent="-354013">
              <a:buFont typeface="Wingdings" panose="05000000000000000000" pitchFamily="2" charset="2"/>
              <a:buChar char="Ø"/>
            </a:pPr>
            <a:r>
              <a:rPr lang="en-GB" dirty="0" err="1"/>
              <a:t>Siswa</a:t>
            </a:r>
            <a:r>
              <a:rPr lang="en-GB" dirty="0"/>
              <a:t> yang </a:t>
            </a:r>
            <a:r>
              <a:rPr lang="en-GB" dirty="0" err="1"/>
              <a:t>dipilih</a:t>
            </a:r>
            <a:r>
              <a:rPr lang="en-GB" dirty="0"/>
              <a:t> </a:t>
            </a:r>
            <a:r>
              <a:rPr lang="en-GB" dirty="0" err="1"/>
              <a:t>mengikuti</a:t>
            </a:r>
            <a:r>
              <a:rPr lang="en-GB" dirty="0"/>
              <a:t> ANBK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mengikuti</a:t>
            </a:r>
            <a:r>
              <a:rPr lang="en-GB" dirty="0"/>
              <a:t> </a:t>
            </a:r>
            <a:r>
              <a:rPr lang="en-GB" dirty="0" err="1"/>
              <a:t>pembinaan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mengerjakan</a:t>
            </a:r>
            <a:r>
              <a:rPr lang="en-GB" dirty="0"/>
              <a:t> </a:t>
            </a:r>
            <a:r>
              <a:rPr lang="en-GB" dirty="0" err="1"/>
              <a:t>soal-soal</a:t>
            </a:r>
            <a:r>
              <a:rPr lang="en-GB" dirty="0"/>
              <a:t> ANBK, </a:t>
            </a:r>
            <a:r>
              <a:rPr lang="en-GB" dirty="0" err="1"/>
              <a:t>direncanakan</a:t>
            </a:r>
            <a:r>
              <a:rPr lang="en-GB" dirty="0"/>
              <a:t> </a:t>
            </a:r>
            <a:r>
              <a:rPr lang="en-GB" dirty="0" err="1"/>
              <a:t>setiap</a:t>
            </a:r>
            <a:r>
              <a:rPr lang="en-GB" dirty="0"/>
              <a:t> </a:t>
            </a:r>
            <a:r>
              <a:rPr lang="en-GB" dirty="0" err="1"/>
              <a:t>Jumat</a:t>
            </a:r>
            <a:r>
              <a:rPr lang="en-GB" dirty="0"/>
              <a:t> </a:t>
            </a:r>
            <a:r>
              <a:rPr lang="en-GB" dirty="0" err="1"/>
              <a:t>setelah</a:t>
            </a:r>
            <a:r>
              <a:rPr lang="en-GB" dirty="0"/>
              <a:t> jam ke-8.</a:t>
            </a:r>
            <a:endParaRPr lang="en-ID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49754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E2DC50-E436-BC27-E500-11C29F55CB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660866"/>
              </p:ext>
            </p:extLst>
          </p:nvPr>
        </p:nvGraphicFramePr>
        <p:xfrm>
          <a:off x="983293" y="1302707"/>
          <a:ext cx="10515600" cy="4631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6050">
                  <a:extLst>
                    <a:ext uri="{9D8B030D-6E8A-4147-A177-3AD203B41FA5}">
                      <a16:colId xmlns:a16="http://schemas.microsoft.com/office/drawing/2014/main" val="515078561"/>
                    </a:ext>
                  </a:extLst>
                </a:gridCol>
                <a:gridCol w="3719731">
                  <a:extLst>
                    <a:ext uri="{9D8B030D-6E8A-4147-A177-3AD203B41FA5}">
                      <a16:colId xmlns:a16="http://schemas.microsoft.com/office/drawing/2014/main" val="4224761796"/>
                    </a:ext>
                  </a:extLst>
                </a:gridCol>
                <a:gridCol w="3143665">
                  <a:extLst>
                    <a:ext uri="{9D8B030D-6E8A-4147-A177-3AD203B41FA5}">
                      <a16:colId xmlns:a16="http://schemas.microsoft.com/office/drawing/2014/main" val="2066370230"/>
                    </a:ext>
                  </a:extLst>
                </a:gridCol>
                <a:gridCol w="2946154">
                  <a:extLst>
                    <a:ext uri="{9D8B030D-6E8A-4147-A177-3AD203B41FA5}">
                      <a16:colId xmlns:a16="http://schemas.microsoft.com/office/drawing/2014/main" val="409170898"/>
                    </a:ext>
                  </a:extLst>
                </a:gridCol>
              </a:tblGrid>
              <a:tr h="42104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No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ID" sz="1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effectLst/>
                        </a:rPr>
                        <a:t>Kegiatan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Waktu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Keterangan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2837439"/>
                  </a:ext>
                </a:extLst>
              </a:tr>
              <a:tr h="84209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1.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>
                          <a:effectLst/>
                        </a:rPr>
                        <a:t>Libur</a:t>
                      </a:r>
                      <a:r>
                        <a:rPr lang="en-US" sz="2400" dirty="0">
                          <a:effectLst/>
                        </a:rPr>
                        <a:t> semester </a:t>
                      </a:r>
                      <a:r>
                        <a:rPr lang="en-US" sz="2400" dirty="0" err="1">
                          <a:effectLst/>
                        </a:rPr>
                        <a:t>genap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tahun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ajaran</a:t>
                      </a:r>
                      <a:r>
                        <a:rPr lang="en-US" sz="2400" dirty="0">
                          <a:effectLst/>
                        </a:rPr>
                        <a:t> 2023/2024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effectLst/>
                        </a:rPr>
                        <a:t>22 Juni-14 Juli 2024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5416697"/>
                  </a:ext>
                </a:extLst>
              </a:tr>
              <a:tr h="84209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2.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>
                          <a:effectLst/>
                        </a:rPr>
                        <a:t>Herregistrasi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kelas</a:t>
                      </a:r>
                      <a:r>
                        <a:rPr lang="en-US" sz="2400" dirty="0">
                          <a:effectLst/>
                        </a:rPr>
                        <a:t> XI </a:t>
                      </a:r>
                      <a:r>
                        <a:rPr lang="en-US" sz="2400" dirty="0" err="1">
                          <a:effectLst/>
                        </a:rPr>
                        <a:t>baru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effectLst/>
                        </a:rPr>
                        <a:t>10-11 Juli 2024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effectLst/>
                        </a:rPr>
                        <a:t> 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696620"/>
                  </a:ext>
                </a:extLst>
              </a:tr>
              <a:tr h="126313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3.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effectLst/>
                        </a:rPr>
                        <a:t>Forum </a:t>
                      </a:r>
                      <a:r>
                        <a:rPr lang="en-US" sz="2400" dirty="0" err="1">
                          <a:effectLst/>
                        </a:rPr>
                        <a:t>Taaruf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Siswa</a:t>
                      </a:r>
                      <a:r>
                        <a:rPr lang="en-US" sz="2400" dirty="0">
                          <a:effectLst/>
                        </a:rPr>
                        <a:t> (</a:t>
                      </a:r>
                      <a:r>
                        <a:rPr lang="en-US" sz="2400" dirty="0" err="1">
                          <a:effectLst/>
                        </a:rPr>
                        <a:t>Fortasi</a:t>
                      </a:r>
                      <a:r>
                        <a:rPr lang="en-US" sz="2400" dirty="0">
                          <a:effectLst/>
                        </a:rPr>
                        <a:t>) </a:t>
                      </a:r>
                      <a:r>
                        <a:rPr lang="en-US" sz="2400" dirty="0" err="1">
                          <a:effectLst/>
                        </a:rPr>
                        <a:t>siswa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kelas</a:t>
                      </a:r>
                      <a:r>
                        <a:rPr lang="en-US" sz="2400" dirty="0">
                          <a:effectLst/>
                        </a:rPr>
                        <a:t> X </a:t>
                      </a:r>
                      <a:r>
                        <a:rPr lang="en-US" sz="2400" dirty="0" err="1">
                          <a:effectLst/>
                        </a:rPr>
                        <a:t>baru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effectLst/>
                        </a:rPr>
                        <a:t>15-19 Juli 2024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>
                          <a:effectLst/>
                        </a:rPr>
                        <a:t>Siswa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kelas</a:t>
                      </a:r>
                      <a:r>
                        <a:rPr lang="en-US" sz="2400" dirty="0">
                          <a:effectLst/>
                        </a:rPr>
                        <a:t> XI dan XII Baru </a:t>
                      </a:r>
                      <a:r>
                        <a:rPr lang="en-US" sz="2400" dirty="0" err="1">
                          <a:effectLst/>
                        </a:rPr>
                        <a:t>belajar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mandiri</a:t>
                      </a:r>
                      <a:r>
                        <a:rPr lang="en-US" sz="2400" dirty="0">
                          <a:effectLst/>
                        </a:rPr>
                        <a:t> di </a:t>
                      </a:r>
                      <a:r>
                        <a:rPr lang="en-US" sz="2400" dirty="0" err="1">
                          <a:effectLst/>
                        </a:rPr>
                        <a:t>rumah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4623398"/>
                  </a:ext>
                </a:extLst>
              </a:tr>
              <a:tr h="126313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3.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>
                          <a:effectLst/>
                        </a:rPr>
                        <a:t>Pembukaan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tahun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ajaran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baru</a:t>
                      </a:r>
                      <a:r>
                        <a:rPr lang="en-US" sz="2400" dirty="0">
                          <a:effectLst/>
                        </a:rPr>
                        <a:t> 2023/2024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effectLst/>
                        </a:rPr>
                        <a:t>22 Juli 2024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>
                          <a:effectLst/>
                        </a:rPr>
                        <a:t>Seluruh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siswa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hadir</a:t>
                      </a:r>
                      <a:r>
                        <a:rPr lang="en-US" sz="2400" dirty="0">
                          <a:effectLst/>
                        </a:rPr>
                        <a:t> di </a:t>
                      </a:r>
                      <a:r>
                        <a:rPr lang="en-US" sz="2400" dirty="0" err="1">
                          <a:effectLst/>
                        </a:rPr>
                        <a:t>sekolah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pukul</a:t>
                      </a:r>
                      <a:r>
                        <a:rPr lang="en-US" sz="2400" dirty="0">
                          <a:effectLst/>
                        </a:rPr>
                        <a:t> 07.00. 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1377514"/>
                  </a:ext>
                </a:extLst>
              </a:tr>
            </a:tbl>
          </a:graphicData>
        </a:graphic>
      </p:graphicFrame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E6435B54-1B22-634F-0549-83E787FFE569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57698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b="1" dirty="0"/>
              <a:t>AGENDA SEKOLAH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2011372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18C8132-21E2-8177-EE4F-55952C5754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E81490-655D-B26A-4183-EC62579CDBFF}"/>
              </a:ext>
            </a:extLst>
          </p:cNvPr>
          <p:cNvSpPr txBox="1"/>
          <p:nvPr/>
        </p:nvSpPr>
        <p:spPr>
          <a:xfrm>
            <a:off x="943340" y="2228671"/>
            <a:ext cx="9854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chemeClr val="bg1"/>
                </a:solidFill>
              </a:rPr>
              <a:t>Materi</a:t>
            </a:r>
            <a:r>
              <a:rPr lang="en-GB" sz="3600" b="1" dirty="0">
                <a:solidFill>
                  <a:schemeClr val="bg1"/>
                </a:solidFill>
              </a:rPr>
              <a:t> </a:t>
            </a:r>
            <a:r>
              <a:rPr lang="en-GB" sz="3600" b="1" dirty="0" err="1">
                <a:solidFill>
                  <a:schemeClr val="bg1"/>
                </a:solidFill>
              </a:rPr>
              <a:t>diunduh</a:t>
            </a:r>
            <a:r>
              <a:rPr lang="en-GB" sz="3600" b="1" dirty="0">
                <a:solidFill>
                  <a:schemeClr val="bg1"/>
                </a:solidFill>
              </a:rPr>
              <a:t> </a:t>
            </a:r>
            <a:r>
              <a:rPr lang="en-GB" sz="3600" b="1" dirty="0" err="1">
                <a:solidFill>
                  <a:schemeClr val="bg1"/>
                </a:solidFill>
              </a:rPr>
              <a:t>melalui</a:t>
            </a:r>
            <a:r>
              <a:rPr lang="en-GB" sz="3600" b="1" dirty="0">
                <a:solidFill>
                  <a:schemeClr val="bg1"/>
                </a:solidFill>
              </a:rPr>
              <a:t> website </a:t>
            </a:r>
            <a:r>
              <a:rPr lang="en-GB" sz="3600" b="1" dirty="0" err="1">
                <a:solidFill>
                  <a:schemeClr val="bg1"/>
                </a:solidFill>
              </a:rPr>
              <a:t>sekolah</a:t>
            </a:r>
            <a:endParaRPr lang="en-GB" sz="3600" b="1" dirty="0">
              <a:solidFill>
                <a:schemeClr val="bg1"/>
              </a:solidFill>
            </a:endParaRPr>
          </a:p>
          <a:p>
            <a:pPr algn="ctr"/>
            <a:r>
              <a:rPr lang="en-GB" sz="3600" b="1" dirty="0" err="1">
                <a:solidFill>
                  <a:schemeClr val="bg1"/>
                </a:solidFill>
              </a:rPr>
              <a:t>smamda.sch.id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1CB860-4500-03E9-9D76-F8E3F0C1F710}"/>
              </a:ext>
            </a:extLst>
          </p:cNvPr>
          <p:cNvSpPr/>
          <p:nvPr/>
        </p:nvSpPr>
        <p:spPr>
          <a:xfrm>
            <a:off x="1914857" y="3764044"/>
            <a:ext cx="9071251" cy="2147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D" sz="2800" dirty="0" err="1">
                <a:solidFill>
                  <a:schemeClr val="bg1"/>
                </a:solidFill>
                <a:effectLst/>
                <a:latin typeface="Times"/>
              </a:rPr>
              <a:t>Saluran</a:t>
            </a:r>
            <a:r>
              <a:rPr lang="en-ID" sz="2800" dirty="0">
                <a:solidFill>
                  <a:schemeClr val="bg1"/>
                </a:solidFill>
                <a:effectLst/>
                <a:latin typeface="Times"/>
              </a:rPr>
              <a:t> WhatsApp </a:t>
            </a:r>
            <a:r>
              <a:rPr lang="en-ID" sz="2800" dirty="0" err="1">
                <a:solidFill>
                  <a:schemeClr val="bg1"/>
                </a:solidFill>
                <a:effectLst/>
                <a:latin typeface="Times"/>
              </a:rPr>
              <a:t>klik</a:t>
            </a:r>
            <a:r>
              <a:rPr lang="en-ID" sz="2800" dirty="0">
                <a:solidFill>
                  <a:schemeClr val="bg1"/>
                </a:solidFill>
                <a:effectLst/>
                <a:latin typeface="Times"/>
              </a:rPr>
              <a:t> </a:t>
            </a:r>
            <a:r>
              <a:rPr lang="en-ID" sz="2800" dirty="0" err="1">
                <a:solidFill>
                  <a:schemeClr val="bg1"/>
                </a:solidFill>
                <a:effectLst/>
                <a:latin typeface="Times"/>
              </a:rPr>
              <a:t>untuk</a:t>
            </a:r>
            <a:r>
              <a:rPr lang="en-ID" sz="2800" dirty="0">
                <a:solidFill>
                  <a:schemeClr val="bg1"/>
                </a:solidFill>
                <a:effectLst/>
                <a:latin typeface="Times"/>
              </a:rPr>
              <a:t> </a:t>
            </a:r>
            <a:r>
              <a:rPr lang="en-ID" sz="2800" dirty="0" err="1">
                <a:solidFill>
                  <a:schemeClr val="bg1"/>
                </a:solidFill>
                <a:effectLst/>
                <a:latin typeface="Times"/>
              </a:rPr>
              <a:t>mengikuti</a:t>
            </a:r>
            <a:r>
              <a:rPr lang="en-ID" sz="2800" dirty="0">
                <a:solidFill>
                  <a:schemeClr val="bg1"/>
                </a:solidFill>
                <a:effectLst/>
                <a:latin typeface="Times"/>
              </a:rPr>
              <a:t> : </a:t>
            </a:r>
            <a:r>
              <a:rPr lang="en-ID" sz="2800" b="1" dirty="0" err="1">
                <a:solidFill>
                  <a:schemeClr val="bg1"/>
                </a:solidFill>
                <a:effectLst/>
                <a:latin typeface="Times"/>
              </a:rPr>
              <a:t>s.id</a:t>
            </a:r>
            <a:r>
              <a:rPr lang="en-ID" sz="2800" b="1" dirty="0">
                <a:solidFill>
                  <a:schemeClr val="bg1"/>
                </a:solidFill>
                <a:effectLst/>
                <a:latin typeface="Times"/>
              </a:rPr>
              <a:t>/</a:t>
            </a:r>
            <a:r>
              <a:rPr lang="en-ID" sz="2800" b="1" dirty="0" err="1">
                <a:solidFill>
                  <a:schemeClr val="bg1"/>
                </a:solidFill>
                <a:effectLst/>
                <a:latin typeface="Times"/>
              </a:rPr>
              <a:t>saluranmu</a:t>
            </a:r>
            <a:r>
              <a:rPr lang="en-ID" sz="2800" b="1" dirty="0">
                <a:solidFill>
                  <a:schemeClr val="bg1"/>
                </a:solidFill>
                <a:effectLst/>
                <a:latin typeface="Time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65886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753</Words>
  <Application>Microsoft Macintosh PowerPoint</Application>
  <PresentationFormat>Widescreen</PresentationFormat>
  <Paragraphs>251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</vt:lpstr>
      <vt:lpstr>Wingdings</vt:lpstr>
      <vt:lpstr>Office Theme</vt:lpstr>
      <vt:lpstr>PowerPoint Presentation</vt:lpstr>
      <vt:lpstr>PowerPoint Presentation</vt:lpstr>
      <vt:lpstr> STRUKTUR MATA PELAJARAN KELAS XI TAHUN AJARAN 2024/2025 </vt:lpstr>
      <vt:lpstr>  </vt:lpstr>
      <vt:lpstr>  </vt:lpstr>
      <vt:lpstr>JAM BELAJAR</vt:lpstr>
      <vt:lpstr>ASESMEN NASIONAL BERBASIS KOMPUTER (ANBK)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burhanrahmatauladi@umsida.ac.id</dc:creator>
  <cp:lastModifiedBy>Naimul</cp:lastModifiedBy>
  <cp:revision>13</cp:revision>
  <dcterms:created xsi:type="dcterms:W3CDTF">2023-06-21T13:56:51Z</dcterms:created>
  <dcterms:modified xsi:type="dcterms:W3CDTF">2024-06-22T03:10:09Z</dcterms:modified>
</cp:coreProperties>
</file>