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3"/>
  </p:handoutMasterIdLst>
  <p:sldIdLst>
    <p:sldId id="256" r:id="rId4"/>
    <p:sldId id="336" r:id="rId5"/>
    <p:sldId id="258" r:id="rId6"/>
    <p:sldId id="338" r:id="rId7"/>
    <p:sldId id="340" r:id="rId8"/>
    <p:sldId id="328" r:id="rId9"/>
    <p:sldId id="341" r:id="rId10"/>
    <p:sldId id="332" r:id="rId11"/>
    <p:sldId id="333" r:id="rId12"/>
    <p:sldId id="334" r:id="rId13"/>
    <p:sldId id="335" r:id="rId14"/>
    <p:sldId id="337" r:id="rId15"/>
    <p:sldId id="356" r:id="rId16"/>
    <p:sldId id="358" r:id="rId17"/>
    <p:sldId id="359" r:id="rId18"/>
    <p:sldId id="264" r:id="rId19"/>
    <p:sldId id="343" r:id="rId20"/>
    <p:sldId id="34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60C"/>
    <a:srgbClr val="FF0000"/>
    <a:srgbClr val="0973B4"/>
    <a:srgbClr val="00BDFB"/>
    <a:srgbClr val="227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216" y="172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95D38-26A0-4946-9B99-63ECC8FC65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8E71CE1-2F86-CB4A-817B-2B82FA4FA61A}">
      <dgm:prSet phldrT="[Teks]" custT="1"/>
      <dgm:spPr/>
      <dgm:t>
        <a:bodyPr/>
        <a:lstStyle/>
        <a:p>
          <a:r>
            <a:rPr lang="id-ID" sz="2400" b="0" dirty="0">
              <a:latin typeface="Book Antiqua" panose="02040602050305030304" pitchFamily="18" charset="0"/>
            </a:rPr>
            <a:t>KEPALA SEKOLAH</a:t>
          </a:r>
        </a:p>
      </dgm:t>
    </dgm:pt>
    <dgm:pt modelId="{6820F2E0-1A50-C04E-BDCD-371EA76CF6EB}" type="parTrans" cxnId="{83CCCE2A-E6AB-6749-A0ED-6CA7592FC0AF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E56ED0F7-184F-0B44-AD23-51496F84BBF6}" type="sibTrans" cxnId="{83CCCE2A-E6AB-6749-A0ED-6CA7592FC0AF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41BC31F0-3019-464C-8D10-E7A52401D587}">
      <dgm:prSet phldrT="[Teks]" custT="1"/>
      <dgm:spPr/>
      <dgm:t>
        <a:bodyPr/>
        <a:lstStyle/>
        <a:p>
          <a:r>
            <a:rPr lang="id-ID" sz="2400" b="0" dirty="0">
              <a:latin typeface="Book Antiqua" panose="02040602050305030304" pitchFamily="18" charset="0"/>
            </a:rPr>
            <a:t>WAKA KURIKULUM</a:t>
          </a:r>
        </a:p>
      </dgm:t>
    </dgm:pt>
    <dgm:pt modelId="{45C53B52-D5A6-B647-867B-FCF4A61D2EF6}" type="parTrans" cxnId="{E2370A2A-8504-654D-B216-4A886A3399CF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5A8FEB13-8FFC-7148-B519-BCB26DF56398}" type="sibTrans" cxnId="{E2370A2A-8504-654D-B216-4A886A3399CF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B13E8689-0B75-0F46-84C8-8497AE94ED66}">
      <dgm:prSet phldrT="[Teks]" custT="1"/>
      <dgm:spPr/>
      <dgm:t>
        <a:bodyPr/>
        <a:lstStyle/>
        <a:p>
          <a:r>
            <a:rPr lang="id-ID" sz="2400" b="0" dirty="0">
              <a:latin typeface="Book Antiqua" panose="02040602050305030304" pitchFamily="18" charset="0"/>
            </a:rPr>
            <a:t>WAKA KESISWAAN</a:t>
          </a:r>
        </a:p>
      </dgm:t>
    </dgm:pt>
    <dgm:pt modelId="{CB30DCAA-94E7-914E-A7F2-47D369BCBFE5}" type="parTrans" cxnId="{F51AB6D1-EE9F-B54B-9E99-A8B0D63537A4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69E20F4C-2BE8-EE4E-BC8A-09D9A4B9017F}" type="sibTrans" cxnId="{F51AB6D1-EE9F-B54B-9E99-A8B0D63537A4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067FB902-E876-F546-A644-A2839F5DA494}">
      <dgm:prSet phldrT="[Teks]" custT="1"/>
      <dgm:spPr/>
      <dgm:t>
        <a:bodyPr/>
        <a:lstStyle/>
        <a:p>
          <a:r>
            <a:rPr lang="id-ID" sz="2400" b="0" dirty="0">
              <a:latin typeface="Book Antiqua" panose="02040602050305030304" pitchFamily="18" charset="0"/>
            </a:rPr>
            <a:t>WAKA SARPRAS</a:t>
          </a:r>
        </a:p>
      </dgm:t>
    </dgm:pt>
    <dgm:pt modelId="{2F6084C0-5F4A-C04B-A70D-82E1E2F024F2}" type="parTrans" cxnId="{EF6ED28C-0E69-5F43-9595-79BE1B78E2D1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BBFFAF05-80D4-4546-B7FE-48B53A84621D}" type="sibTrans" cxnId="{EF6ED28C-0E69-5F43-9595-79BE1B78E2D1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2144A034-D036-E24D-9666-A17FD02EB844}">
      <dgm:prSet phldrT="[Teks]" custT="1"/>
      <dgm:spPr/>
      <dgm:t>
        <a:bodyPr/>
        <a:lstStyle/>
        <a:p>
          <a:r>
            <a:rPr lang="id-ID" sz="2400" b="0" dirty="0">
              <a:latin typeface="Book Antiqua" panose="02040602050305030304" pitchFamily="18" charset="0"/>
            </a:rPr>
            <a:t>WAKA HUMAS &amp; PSDM</a:t>
          </a:r>
        </a:p>
      </dgm:t>
    </dgm:pt>
    <dgm:pt modelId="{3798C6CE-C955-F444-B85A-0850CE2041A7}" type="parTrans" cxnId="{48A4225A-860D-B846-9592-E011EDCA2F41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9A070575-EACB-124B-AF41-E8600C765BA6}" type="sibTrans" cxnId="{48A4225A-860D-B846-9592-E011EDCA2F41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F775B752-B0D6-1645-9062-835CE4E67B88}">
      <dgm:prSet phldrT="[Teks]" custT="1"/>
      <dgm:spPr/>
      <dgm:t>
        <a:bodyPr/>
        <a:lstStyle/>
        <a:p>
          <a:r>
            <a:rPr lang="id-ID" sz="2400" b="0" dirty="0">
              <a:latin typeface="Book Antiqua" panose="02040602050305030304" pitchFamily="18" charset="0"/>
            </a:rPr>
            <a:t>WAKA ISMUBA</a:t>
          </a:r>
        </a:p>
      </dgm:t>
    </dgm:pt>
    <dgm:pt modelId="{11275290-1D9A-0D4C-BF89-14DEC399FA19}" type="parTrans" cxnId="{F246517F-1DF3-8D4A-B8BD-3A05DC7D57B5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5D79EC56-9EAE-9046-838B-2CBDB385754A}" type="sibTrans" cxnId="{F246517F-1DF3-8D4A-B8BD-3A05DC7D57B5}">
      <dgm:prSet/>
      <dgm:spPr/>
      <dgm:t>
        <a:bodyPr/>
        <a:lstStyle/>
        <a:p>
          <a:endParaRPr lang="id-ID" sz="2000" b="0">
            <a:latin typeface="Book Antiqua" panose="02040602050305030304" pitchFamily="18" charset="0"/>
          </a:endParaRPr>
        </a:p>
      </dgm:t>
    </dgm:pt>
    <dgm:pt modelId="{3A86DD5C-79DB-2947-A010-03CE5C1BB9AC}" type="pres">
      <dgm:prSet presAssocID="{08D95D38-26A0-4946-9B99-63ECC8FC65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8A799A-D87D-FA4D-AFB1-8138AA935413}" type="pres">
      <dgm:prSet presAssocID="{48E71CE1-2F86-CB4A-817B-2B82FA4FA61A}" presName="hierRoot1" presStyleCnt="0">
        <dgm:presLayoutVars>
          <dgm:hierBranch val="init"/>
        </dgm:presLayoutVars>
      </dgm:prSet>
      <dgm:spPr/>
    </dgm:pt>
    <dgm:pt modelId="{32784054-0FB5-A446-A105-8A35B7DF6D87}" type="pres">
      <dgm:prSet presAssocID="{48E71CE1-2F86-CB4A-817B-2B82FA4FA61A}" presName="rootComposite1" presStyleCnt="0"/>
      <dgm:spPr/>
    </dgm:pt>
    <dgm:pt modelId="{3DCD3E88-EE94-B048-B028-5666B72D98D7}" type="pres">
      <dgm:prSet presAssocID="{48E71CE1-2F86-CB4A-817B-2B82FA4FA61A}" presName="rootText1" presStyleLbl="node0" presStyleIdx="0" presStyleCnt="1">
        <dgm:presLayoutVars>
          <dgm:chPref val="3"/>
        </dgm:presLayoutVars>
      </dgm:prSet>
      <dgm:spPr/>
    </dgm:pt>
    <dgm:pt modelId="{9E4829D3-3D76-A448-8C1B-0F44B861BDFC}" type="pres">
      <dgm:prSet presAssocID="{48E71CE1-2F86-CB4A-817B-2B82FA4FA61A}" presName="rootConnector1" presStyleLbl="node1" presStyleIdx="0" presStyleCnt="0"/>
      <dgm:spPr/>
    </dgm:pt>
    <dgm:pt modelId="{9316D07F-7D0F-A54D-84A2-685B3AFD33D5}" type="pres">
      <dgm:prSet presAssocID="{48E71CE1-2F86-CB4A-817B-2B82FA4FA61A}" presName="hierChild2" presStyleCnt="0"/>
      <dgm:spPr/>
    </dgm:pt>
    <dgm:pt modelId="{6722154D-C432-A94F-B098-6DF1BAA2D8A8}" type="pres">
      <dgm:prSet presAssocID="{45C53B52-D5A6-B647-867B-FCF4A61D2EF6}" presName="Name37" presStyleLbl="parChTrans1D2" presStyleIdx="0" presStyleCnt="5"/>
      <dgm:spPr/>
    </dgm:pt>
    <dgm:pt modelId="{78CA5496-7B38-2E4C-B070-73590A0271F6}" type="pres">
      <dgm:prSet presAssocID="{41BC31F0-3019-464C-8D10-E7A52401D587}" presName="hierRoot2" presStyleCnt="0">
        <dgm:presLayoutVars>
          <dgm:hierBranch val="init"/>
        </dgm:presLayoutVars>
      </dgm:prSet>
      <dgm:spPr/>
    </dgm:pt>
    <dgm:pt modelId="{28758C2B-78BA-E241-893B-461F5C4A8F31}" type="pres">
      <dgm:prSet presAssocID="{41BC31F0-3019-464C-8D10-E7A52401D587}" presName="rootComposite" presStyleCnt="0"/>
      <dgm:spPr/>
    </dgm:pt>
    <dgm:pt modelId="{1C010278-0B4C-2949-9C57-FDB1B1C9076F}" type="pres">
      <dgm:prSet presAssocID="{41BC31F0-3019-464C-8D10-E7A52401D587}" presName="rootText" presStyleLbl="node2" presStyleIdx="0" presStyleCnt="5">
        <dgm:presLayoutVars>
          <dgm:chPref val="3"/>
        </dgm:presLayoutVars>
      </dgm:prSet>
      <dgm:spPr/>
    </dgm:pt>
    <dgm:pt modelId="{B43B1383-A5FD-9D4F-8B65-D57CD5938A59}" type="pres">
      <dgm:prSet presAssocID="{41BC31F0-3019-464C-8D10-E7A52401D587}" presName="rootConnector" presStyleLbl="node2" presStyleIdx="0" presStyleCnt="5"/>
      <dgm:spPr/>
    </dgm:pt>
    <dgm:pt modelId="{2D67C934-0AE3-654D-A104-7AF5EDEDACA6}" type="pres">
      <dgm:prSet presAssocID="{41BC31F0-3019-464C-8D10-E7A52401D587}" presName="hierChild4" presStyleCnt="0"/>
      <dgm:spPr/>
    </dgm:pt>
    <dgm:pt modelId="{3EAC7D6B-17DB-6542-8BAE-0C5A013A074D}" type="pres">
      <dgm:prSet presAssocID="{41BC31F0-3019-464C-8D10-E7A52401D587}" presName="hierChild5" presStyleCnt="0"/>
      <dgm:spPr/>
    </dgm:pt>
    <dgm:pt modelId="{6F54DFE9-D8D4-3348-8EE6-6A93B503539D}" type="pres">
      <dgm:prSet presAssocID="{CB30DCAA-94E7-914E-A7F2-47D369BCBFE5}" presName="Name37" presStyleLbl="parChTrans1D2" presStyleIdx="1" presStyleCnt="5"/>
      <dgm:spPr/>
    </dgm:pt>
    <dgm:pt modelId="{3851699B-9DF7-C045-8B2A-249718D1398F}" type="pres">
      <dgm:prSet presAssocID="{B13E8689-0B75-0F46-84C8-8497AE94ED66}" presName="hierRoot2" presStyleCnt="0">
        <dgm:presLayoutVars>
          <dgm:hierBranch val="init"/>
        </dgm:presLayoutVars>
      </dgm:prSet>
      <dgm:spPr/>
    </dgm:pt>
    <dgm:pt modelId="{91D7E0EC-DB86-564E-B0DD-3DB240A2811E}" type="pres">
      <dgm:prSet presAssocID="{B13E8689-0B75-0F46-84C8-8497AE94ED66}" presName="rootComposite" presStyleCnt="0"/>
      <dgm:spPr/>
    </dgm:pt>
    <dgm:pt modelId="{BA3FC83F-61D5-1148-A75E-C5EA19DDA1D5}" type="pres">
      <dgm:prSet presAssocID="{B13E8689-0B75-0F46-84C8-8497AE94ED66}" presName="rootText" presStyleLbl="node2" presStyleIdx="1" presStyleCnt="5">
        <dgm:presLayoutVars>
          <dgm:chPref val="3"/>
        </dgm:presLayoutVars>
      </dgm:prSet>
      <dgm:spPr/>
    </dgm:pt>
    <dgm:pt modelId="{31B8CEA6-62E4-D741-9E92-5F2D529D93D1}" type="pres">
      <dgm:prSet presAssocID="{B13E8689-0B75-0F46-84C8-8497AE94ED66}" presName="rootConnector" presStyleLbl="node2" presStyleIdx="1" presStyleCnt="5"/>
      <dgm:spPr/>
    </dgm:pt>
    <dgm:pt modelId="{67816977-EE00-5A4A-94E7-2FD1F61659E2}" type="pres">
      <dgm:prSet presAssocID="{B13E8689-0B75-0F46-84C8-8497AE94ED66}" presName="hierChild4" presStyleCnt="0"/>
      <dgm:spPr/>
    </dgm:pt>
    <dgm:pt modelId="{9B0B4352-0A99-3646-8233-2DEFF8CF63A8}" type="pres">
      <dgm:prSet presAssocID="{B13E8689-0B75-0F46-84C8-8497AE94ED66}" presName="hierChild5" presStyleCnt="0"/>
      <dgm:spPr/>
    </dgm:pt>
    <dgm:pt modelId="{F492362C-4AFB-6147-9D0D-5B9A6DC3FAFB}" type="pres">
      <dgm:prSet presAssocID="{2F6084C0-5F4A-C04B-A70D-82E1E2F024F2}" presName="Name37" presStyleLbl="parChTrans1D2" presStyleIdx="2" presStyleCnt="5"/>
      <dgm:spPr/>
    </dgm:pt>
    <dgm:pt modelId="{4EA5646C-5715-4849-B0FB-C986898A4504}" type="pres">
      <dgm:prSet presAssocID="{067FB902-E876-F546-A644-A2839F5DA494}" presName="hierRoot2" presStyleCnt="0">
        <dgm:presLayoutVars>
          <dgm:hierBranch val="init"/>
        </dgm:presLayoutVars>
      </dgm:prSet>
      <dgm:spPr/>
    </dgm:pt>
    <dgm:pt modelId="{F028F87B-E90B-3740-A65A-D9105503F030}" type="pres">
      <dgm:prSet presAssocID="{067FB902-E876-F546-A644-A2839F5DA494}" presName="rootComposite" presStyleCnt="0"/>
      <dgm:spPr/>
    </dgm:pt>
    <dgm:pt modelId="{6946FC59-1593-D148-B9FE-788659DEBAF8}" type="pres">
      <dgm:prSet presAssocID="{067FB902-E876-F546-A644-A2839F5DA494}" presName="rootText" presStyleLbl="node2" presStyleIdx="2" presStyleCnt="5">
        <dgm:presLayoutVars>
          <dgm:chPref val="3"/>
        </dgm:presLayoutVars>
      </dgm:prSet>
      <dgm:spPr/>
    </dgm:pt>
    <dgm:pt modelId="{4FAED847-53E9-764C-94D3-2AEE858D2499}" type="pres">
      <dgm:prSet presAssocID="{067FB902-E876-F546-A644-A2839F5DA494}" presName="rootConnector" presStyleLbl="node2" presStyleIdx="2" presStyleCnt="5"/>
      <dgm:spPr/>
    </dgm:pt>
    <dgm:pt modelId="{838A8EFE-E6F1-574D-B231-35AC17BEDF7E}" type="pres">
      <dgm:prSet presAssocID="{067FB902-E876-F546-A644-A2839F5DA494}" presName="hierChild4" presStyleCnt="0"/>
      <dgm:spPr/>
    </dgm:pt>
    <dgm:pt modelId="{9F33FE1F-4630-7E42-9052-0C839D7ECA6C}" type="pres">
      <dgm:prSet presAssocID="{067FB902-E876-F546-A644-A2839F5DA494}" presName="hierChild5" presStyleCnt="0"/>
      <dgm:spPr/>
    </dgm:pt>
    <dgm:pt modelId="{4E0EA746-1DF4-5C4B-8214-8888D2A2841A}" type="pres">
      <dgm:prSet presAssocID="{3798C6CE-C955-F444-B85A-0850CE2041A7}" presName="Name37" presStyleLbl="parChTrans1D2" presStyleIdx="3" presStyleCnt="5"/>
      <dgm:spPr/>
    </dgm:pt>
    <dgm:pt modelId="{A4DB4F38-2FF3-AD44-9FD7-B99BDCCB949B}" type="pres">
      <dgm:prSet presAssocID="{2144A034-D036-E24D-9666-A17FD02EB844}" presName="hierRoot2" presStyleCnt="0">
        <dgm:presLayoutVars>
          <dgm:hierBranch val="init"/>
        </dgm:presLayoutVars>
      </dgm:prSet>
      <dgm:spPr/>
    </dgm:pt>
    <dgm:pt modelId="{842A78C5-11EE-434F-8FA7-4D14FFF50A4D}" type="pres">
      <dgm:prSet presAssocID="{2144A034-D036-E24D-9666-A17FD02EB844}" presName="rootComposite" presStyleCnt="0"/>
      <dgm:spPr/>
    </dgm:pt>
    <dgm:pt modelId="{325652E4-6583-3E45-AB4B-603B665FA8C3}" type="pres">
      <dgm:prSet presAssocID="{2144A034-D036-E24D-9666-A17FD02EB844}" presName="rootText" presStyleLbl="node2" presStyleIdx="3" presStyleCnt="5">
        <dgm:presLayoutVars>
          <dgm:chPref val="3"/>
        </dgm:presLayoutVars>
      </dgm:prSet>
      <dgm:spPr/>
    </dgm:pt>
    <dgm:pt modelId="{C6423034-A566-684C-BA12-B90502D32F20}" type="pres">
      <dgm:prSet presAssocID="{2144A034-D036-E24D-9666-A17FD02EB844}" presName="rootConnector" presStyleLbl="node2" presStyleIdx="3" presStyleCnt="5"/>
      <dgm:spPr/>
    </dgm:pt>
    <dgm:pt modelId="{81C96B8F-42C4-0344-A7C0-37DF542EF538}" type="pres">
      <dgm:prSet presAssocID="{2144A034-D036-E24D-9666-A17FD02EB844}" presName="hierChild4" presStyleCnt="0"/>
      <dgm:spPr/>
    </dgm:pt>
    <dgm:pt modelId="{4120056A-E5B0-7B4D-A1CF-B2B9C7D6C2FD}" type="pres">
      <dgm:prSet presAssocID="{2144A034-D036-E24D-9666-A17FD02EB844}" presName="hierChild5" presStyleCnt="0"/>
      <dgm:spPr/>
    </dgm:pt>
    <dgm:pt modelId="{22645B0A-F977-5D42-9455-A70612159231}" type="pres">
      <dgm:prSet presAssocID="{11275290-1D9A-0D4C-BF89-14DEC399FA19}" presName="Name37" presStyleLbl="parChTrans1D2" presStyleIdx="4" presStyleCnt="5"/>
      <dgm:spPr/>
    </dgm:pt>
    <dgm:pt modelId="{67FC7D0F-B7EB-1F45-90F0-7E8768D19A8B}" type="pres">
      <dgm:prSet presAssocID="{F775B752-B0D6-1645-9062-835CE4E67B88}" presName="hierRoot2" presStyleCnt="0">
        <dgm:presLayoutVars>
          <dgm:hierBranch val="init"/>
        </dgm:presLayoutVars>
      </dgm:prSet>
      <dgm:spPr/>
    </dgm:pt>
    <dgm:pt modelId="{22081134-1457-1D4A-AD3E-F6001C6C1D85}" type="pres">
      <dgm:prSet presAssocID="{F775B752-B0D6-1645-9062-835CE4E67B88}" presName="rootComposite" presStyleCnt="0"/>
      <dgm:spPr/>
    </dgm:pt>
    <dgm:pt modelId="{9A180613-515E-B443-92AC-A31AEDD79275}" type="pres">
      <dgm:prSet presAssocID="{F775B752-B0D6-1645-9062-835CE4E67B88}" presName="rootText" presStyleLbl="node2" presStyleIdx="4" presStyleCnt="5">
        <dgm:presLayoutVars>
          <dgm:chPref val="3"/>
        </dgm:presLayoutVars>
      </dgm:prSet>
      <dgm:spPr/>
    </dgm:pt>
    <dgm:pt modelId="{D7EAEB6B-BCC6-514E-8506-FAE588B92FD0}" type="pres">
      <dgm:prSet presAssocID="{F775B752-B0D6-1645-9062-835CE4E67B88}" presName="rootConnector" presStyleLbl="node2" presStyleIdx="4" presStyleCnt="5"/>
      <dgm:spPr/>
    </dgm:pt>
    <dgm:pt modelId="{42E6303E-EA25-334D-9F03-45629CB2E425}" type="pres">
      <dgm:prSet presAssocID="{F775B752-B0D6-1645-9062-835CE4E67B88}" presName="hierChild4" presStyleCnt="0"/>
      <dgm:spPr/>
    </dgm:pt>
    <dgm:pt modelId="{3E06D0CB-279B-874A-A18B-DA5DBF2990E1}" type="pres">
      <dgm:prSet presAssocID="{F775B752-B0D6-1645-9062-835CE4E67B88}" presName="hierChild5" presStyleCnt="0"/>
      <dgm:spPr/>
    </dgm:pt>
    <dgm:pt modelId="{15923965-C03F-0D46-90DF-949EE11CDA7D}" type="pres">
      <dgm:prSet presAssocID="{48E71CE1-2F86-CB4A-817B-2B82FA4FA61A}" presName="hierChild3" presStyleCnt="0"/>
      <dgm:spPr/>
    </dgm:pt>
  </dgm:ptLst>
  <dgm:cxnLst>
    <dgm:cxn modelId="{16F98800-8E42-B948-B138-A67F9FDE144E}" type="presOf" srcId="{067FB902-E876-F546-A644-A2839F5DA494}" destId="{6946FC59-1593-D148-B9FE-788659DEBAF8}" srcOrd="0" destOrd="0" presId="urn:microsoft.com/office/officeart/2005/8/layout/orgChart1"/>
    <dgm:cxn modelId="{B6B4620F-C58C-F34A-8EC6-F56355EFA92D}" type="presOf" srcId="{F775B752-B0D6-1645-9062-835CE4E67B88}" destId="{9A180613-515E-B443-92AC-A31AEDD79275}" srcOrd="0" destOrd="0" presId="urn:microsoft.com/office/officeart/2005/8/layout/orgChart1"/>
    <dgm:cxn modelId="{1621E311-AE2D-3642-8229-EAFA80A8CDB0}" type="presOf" srcId="{B13E8689-0B75-0F46-84C8-8497AE94ED66}" destId="{BA3FC83F-61D5-1148-A75E-C5EA19DDA1D5}" srcOrd="0" destOrd="0" presId="urn:microsoft.com/office/officeart/2005/8/layout/orgChart1"/>
    <dgm:cxn modelId="{3CA0B020-1FDF-8F46-B011-FAACE57F7528}" type="presOf" srcId="{CB30DCAA-94E7-914E-A7F2-47D369BCBFE5}" destId="{6F54DFE9-D8D4-3348-8EE6-6A93B503539D}" srcOrd="0" destOrd="0" presId="urn:microsoft.com/office/officeart/2005/8/layout/orgChart1"/>
    <dgm:cxn modelId="{8888F526-7465-7346-A267-A00AD55B7D6C}" type="presOf" srcId="{3798C6CE-C955-F444-B85A-0850CE2041A7}" destId="{4E0EA746-1DF4-5C4B-8214-8888D2A2841A}" srcOrd="0" destOrd="0" presId="urn:microsoft.com/office/officeart/2005/8/layout/orgChart1"/>
    <dgm:cxn modelId="{E2370A2A-8504-654D-B216-4A886A3399CF}" srcId="{48E71CE1-2F86-CB4A-817B-2B82FA4FA61A}" destId="{41BC31F0-3019-464C-8D10-E7A52401D587}" srcOrd="0" destOrd="0" parTransId="{45C53B52-D5A6-B647-867B-FCF4A61D2EF6}" sibTransId="{5A8FEB13-8FFC-7148-B519-BCB26DF56398}"/>
    <dgm:cxn modelId="{83CCCE2A-E6AB-6749-A0ED-6CA7592FC0AF}" srcId="{08D95D38-26A0-4946-9B99-63ECC8FC6517}" destId="{48E71CE1-2F86-CB4A-817B-2B82FA4FA61A}" srcOrd="0" destOrd="0" parTransId="{6820F2E0-1A50-C04E-BDCD-371EA76CF6EB}" sibTransId="{E56ED0F7-184F-0B44-AD23-51496F84BBF6}"/>
    <dgm:cxn modelId="{E1317442-E156-E14E-A93D-1D2E807F8082}" type="presOf" srcId="{11275290-1D9A-0D4C-BF89-14DEC399FA19}" destId="{22645B0A-F977-5D42-9455-A70612159231}" srcOrd="0" destOrd="0" presId="urn:microsoft.com/office/officeart/2005/8/layout/orgChart1"/>
    <dgm:cxn modelId="{918C8C47-194F-0149-A3DD-E862313DB2BE}" type="presOf" srcId="{45C53B52-D5A6-B647-867B-FCF4A61D2EF6}" destId="{6722154D-C432-A94F-B098-6DF1BAA2D8A8}" srcOrd="0" destOrd="0" presId="urn:microsoft.com/office/officeart/2005/8/layout/orgChart1"/>
    <dgm:cxn modelId="{B6381C54-A3DE-EC41-9236-25973C5B9DE0}" type="presOf" srcId="{2144A034-D036-E24D-9666-A17FD02EB844}" destId="{325652E4-6583-3E45-AB4B-603B665FA8C3}" srcOrd="0" destOrd="0" presId="urn:microsoft.com/office/officeart/2005/8/layout/orgChart1"/>
    <dgm:cxn modelId="{48A4225A-860D-B846-9592-E011EDCA2F41}" srcId="{48E71CE1-2F86-CB4A-817B-2B82FA4FA61A}" destId="{2144A034-D036-E24D-9666-A17FD02EB844}" srcOrd="3" destOrd="0" parTransId="{3798C6CE-C955-F444-B85A-0850CE2041A7}" sibTransId="{9A070575-EACB-124B-AF41-E8600C765BA6}"/>
    <dgm:cxn modelId="{7537805D-3EC5-B54B-AEE8-82FDAD9FFD24}" type="presOf" srcId="{41BC31F0-3019-464C-8D10-E7A52401D587}" destId="{B43B1383-A5FD-9D4F-8B65-D57CD5938A59}" srcOrd="1" destOrd="0" presId="urn:microsoft.com/office/officeart/2005/8/layout/orgChart1"/>
    <dgm:cxn modelId="{DD1AFA7C-AAD3-A84A-A3A9-69A2B14A0065}" type="presOf" srcId="{F775B752-B0D6-1645-9062-835CE4E67B88}" destId="{D7EAEB6B-BCC6-514E-8506-FAE588B92FD0}" srcOrd="1" destOrd="0" presId="urn:microsoft.com/office/officeart/2005/8/layout/orgChart1"/>
    <dgm:cxn modelId="{F246517F-1DF3-8D4A-B8BD-3A05DC7D57B5}" srcId="{48E71CE1-2F86-CB4A-817B-2B82FA4FA61A}" destId="{F775B752-B0D6-1645-9062-835CE4E67B88}" srcOrd="4" destOrd="0" parTransId="{11275290-1D9A-0D4C-BF89-14DEC399FA19}" sibTransId="{5D79EC56-9EAE-9046-838B-2CBDB385754A}"/>
    <dgm:cxn modelId="{EF6ED28C-0E69-5F43-9595-79BE1B78E2D1}" srcId="{48E71CE1-2F86-CB4A-817B-2B82FA4FA61A}" destId="{067FB902-E876-F546-A644-A2839F5DA494}" srcOrd="2" destOrd="0" parTransId="{2F6084C0-5F4A-C04B-A70D-82E1E2F024F2}" sibTransId="{BBFFAF05-80D4-4546-B7FE-48B53A84621D}"/>
    <dgm:cxn modelId="{BD602A92-7212-C141-BB18-8F619B814B41}" type="presOf" srcId="{2144A034-D036-E24D-9666-A17FD02EB844}" destId="{C6423034-A566-684C-BA12-B90502D32F20}" srcOrd="1" destOrd="0" presId="urn:microsoft.com/office/officeart/2005/8/layout/orgChart1"/>
    <dgm:cxn modelId="{E1536BA8-C08F-E34C-8815-6A82212EE525}" type="presOf" srcId="{067FB902-E876-F546-A644-A2839F5DA494}" destId="{4FAED847-53E9-764C-94D3-2AEE858D2499}" srcOrd="1" destOrd="0" presId="urn:microsoft.com/office/officeart/2005/8/layout/orgChart1"/>
    <dgm:cxn modelId="{A40F68AD-BBB1-B34F-828F-8280CF780860}" type="presOf" srcId="{2F6084C0-5F4A-C04B-A70D-82E1E2F024F2}" destId="{F492362C-4AFB-6147-9D0D-5B9A6DC3FAFB}" srcOrd="0" destOrd="0" presId="urn:microsoft.com/office/officeart/2005/8/layout/orgChart1"/>
    <dgm:cxn modelId="{242E11C9-4D25-E246-8009-C6D509EF84BE}" type="presOf" srcId="{48E71CE1-2F86-CB4A-817B-2B82FA4FA61A}" destId="{3DCD3E88-EE94-B048-B028-5666B72D98D7}" srcOrd="0" destOrd="0" presId="urn:microsoft.com/office/officeart/2005/8/layout/orgChart1"/>
    <dgm:cxn modelId="{494745CD-1F62-DC41-998F-5301866BF49B}" type="presOf" srcId="{08D95D38-26A0-4946-9B99-63ECC8FC6517}" destId="{3A86DD5C-79DB-2947-A010-03CE5C1BB9AC}" srcOrd="0" destOrd="0" presId="urn:microsoft.com/office/officeart/2005/8/layout/orgChart1"/>
    <dgm:cxn modelId="{F51AB6D1-EE9F-B54B-9E99-A8B0D63537A4}" srcId="{48E71CE1-2F86-CB4A-817B-2B82FA4FA61A}" destId="{B13E8689-0B75-0F46-84C8-8497AE94ED66}" srcOrd="1" destOrd="0" parTransId="{CB30DCAA-94E7-914E-A7F2-47D369BCBFE5}" sibTransId="{69E20F4C-2BE8-EE4E-BC8A-09D9A4B9017F}"/>
    <dgm:cxn modelId="{32A403EE-D40C-FF4D-94C3-61077C4798ED}" type="presOf" srcId="{48E71CE1-2F86-CB4A-817B-2B82FA4FA61A}" destId="{9E4829D3-3D76-A448-8C1B-0F44B861BDFC}" srcOrd="1" destOrd="0" presId="urn:microsoft.com/office/officeart/2005/8/layout/orgChart1"/>
    <dgm:cxn modelId="{816F8CF0-266F-0D4A-8407-22C05033A118}" type="presOf" srcId="{41BC31F0-3019-464C-8D10-E7A52401D587}" destId="{1C010278-0B4C-2949-9C57-FDB1B1C9076F}" srcOrd="0" destOrd="0" presId="urn:microsoft.com/office/officeart/2005/8/layout/orgChart1"/>
    <dgm:cxn modelId="{4D4F00F1-E76F-3443-8799-9AB653FC1B39}" type="presOf" srcId="{B13E8689-0B75-0F46-84C8-8497AE94ED66}" destId="{31B8CEA6-62E4-D741-9E92-5F2D529D93D1}" srcOrd="1" destOrd="0" presId="urn:microsoft.com/office/officeart/2005/8/layout/orgChart1"/>
    <dgm:cxn modelId="{79E2A71D-71DA-F141-BC20-2984ACC9C6C9}" type="presParOf" srcId="{3A86DD5C-79DB-2947-A010-03CE5C1BB9AC}" destId="{EF8A799A-D87D-FA4D-AFB1-8138AA935413}" srcOrd="0" destOrd="0" presId="urn:microsoft.com/office/officeart/2005/8/layout/orgChart1"/>
    <dgm:cxn modelId="{9345F6B8-7938-1A47-A205-D2EA7FAECAB3}" type="presParOf" srcId="{EF8A799A-D87D-FA4D-AFB1-8138AA935413}" destId="{32784054-0FB5-A446-A105-8A35B7DF6D87}" srcOrd="0" destOrd="0" presId="urn:microsoft.com/office/officeart/2005/8/layout/orgChart1"/>
    <dgm:cxn modelId="{AA602088-8CDB-464F-A0E0-A9FF5333FD43}" type="presParOf" srcId="{32784054-0FB5-A446-A105-8A35B7DF6D87}" destId="{3DCD3E88-EE94-B048-B028-5666B72D98D7}" srcOrd="0" destOrd="0" presId="urn:microsoft.com/office/officeart/2005/8/layout/orgChart1"/>
    <dgm:cxn modelId="{73EF040C-C67A-444D-AC84-998A03B59D89}" type="presParOf" srcId="{32784054-0FB5-A446-A105-8A35B7DF6D87}" destId="{9E4829D3-3D76-A448-8C1B-0F44B861BDFC}" srcOrd="1" destOrd="0" presId="urn:microsoft.com/office/officeart/2005/8/layout/orgChart1"/>
    <dgm:cxn modelId="{E8C8825E-CD87-CE40-96DA-7F0FF6292DD1}" type="presParOf" srcId="{EF8A799A-D87D-FA4D-AFB1-8138AA935413}" destId="{9316D07F-7D0F-A54D-84A2-685B3AFD33D5}" srcOrd="1" destOrd="0" presId="urn:microsoft.com/office/officeart/2005/8/layout/orgChart1"/>
    <dgm:cxn modelId="{3964FA7D-D315-B840-992E-854CCB2EE370}" type="presParOf" srcId="{9316D07F-7D0F-A54D-84A2-685B3AFD33D5}" destId="{6722154D-C432-A94F-B098-6DF1BAA2D8A8}" srcOrd="0" destOrd="0" presId="urn:microsoft.com/office/officeart/2005/8/layout/orgChart1"/>
    <dgm:cxn modelId="{8B666B4F-11BB-054C-8D42-27BCCE831EF2}" type="presParOf" srcId="{9316D07F-7D0F-A54D-84A2-685B3AFD33D5}" destId="{78CA5496-7B38-2E4C-B070-73590A0271F6}" srcOrd="1" destOrd="0" presId="urn:microsoft.com/office/officeart/2005/8/layout/orgChart1"/>
    <dgm:cxn modelId="{01EFBB58-8876-2348-8481-99CAA910E6A8}" type="presParOf" srcId="{78CA5496-7B38-2E4C-B070-73590A0271F6}" destId="{28758C2B-78BA-E241-893B-461F5C4A8F31}" srcOrd="0" destOrd="0" presId="urn:microsoft.com/office/officeart/2005/8/layout/orgChart1"/>
    <dgm:cxn modelId="{1B4EF195-F508-7E44-BA2B-F0F369C78D5F}" type="presParOf" srcId="{28758C2B-78BA-E241-893B-461F5C4A8F31}" destId="{1C010278-0B4C-2949-9C57-FDB1B1C9076F}" srcOrd="0" destOrd="0" presId="urn:microsoft.com/office/officeart/2005/8/layout/orgChart1"/>
    <dgm:cxn modelId="{8214520B-6EBE-2F4C-8035-2E7CBBC866CA}" type="presParOf" srcId="{28758C2B-78BA-E241-893B-461F5C4A8F31}" destId="{B43B1383-A5FD-9D4F-8B65-D57CD5938A59}" srcOrd="1" destOrd="0" presId="urn:microsoft.com/office/officeart/2005/8/layout/orgChart1"/>
    <dgm:cxn modelId="{12281C86-F301-4548-901F-121C8DACC9D3}" type="presParOf" srcId="{78CA5496-7B38-2E4C-B070-73590A0271F6}" destId="{2D67C934-0AE3-654D-A104-7AF5EDEDACA6}" srcOrd="1" destOrd="0" presId="urn:microsoft.com/office/officeart/2005/8/layout/orgChart1"/>
    <dgm:cxn modelId="{EB5A2212-D803-E74F-8268-DC45B5821365}" type="presParOf" srcId="{78CA5496-7B38-2E4C-B070-73590A0271F6}" destId="{3EAC7D6B-17DB-6542-8BAE-0C5A013A074D}" srcOrd="2" destOrd="0" presId="urn:microsoft.com/office/officeart/2005/8/layout/orgChart1"/>
    <dgm:cxn modelId="{84B7001F-2BD4-D546-84D0-FEC17A90BA01}" type="presParOf" srcId="{9316D07F-7D0F-A54D-84A2-685B3AFD33D5}" destId="{6F54DFE9-D8D4-3348-8EE6-6A93B503539D}" srcOrd="2" destOrd="0" presId="urn:microsoft.com/office/officeart/2005/8/layout/orgChart1"/>
    <dgm:cxn modelId="{87F308F9-94F1-894C-9B55-52100B713669}" type="presParOf" srcId="{9316D07F-7D0F-A54D-84A2-685B3AFD33D5}" destId="{3851699B-9DF7-C045-8B2A-249718D1398F}" srcOrd="3" destOrd="0" presId="urn:microsoft.com/office/officeart/2005/8/layout/orgChart1"/>
    <dgm:cxn modelId="{1FA51717-2A04-C640-94F5-2D6022089F64}" type="presParOf" srcId="{3851699B-9DF7-C045-8B2A-249718D1398F}" destId="{91D7E0EC-DB86-564E-B0DD-3DB240A2811E}" srcOrd="0" destOrd="0" presId="urn:microsoft.com/office/officeart/2005/8/layout/orgChart1"/>
    <dgm:cxn modelId="{A4D4205B-ADB7-7640-A9DE-13BCBA3D2E0B}" type="presParOf" srcId="{91D7E0EC-DB86-564E-B0DD-3DB240A2811E}" destId="{BA3FC83F-61D5-1148-A75E-C5EA19DDA1D5}" srcOrd="0" destOrd="0" presId="urn:microsoft.com/office/officeart/2005/8/layout/orgChart1"/>
    <dgm:cxn modelId="{EAF8BD67-5352-6D48-82FC-C6A321F210A3}" type="presParOf" srcId="{91D7E0EC-DB86-564E-B0DD-3DB240A2811E}" destId="{31B8CEA6-62E4-D741-9E92-5F2D529D93D1}" srcOrd="1" destOrd="0" presId="urn:microsoft.com/office/officeart/2005/8/layout/orgChart1"/>
    <dgm:cxn modelId="{E68089D9-969E-C64C-B502-D32F30BE05F1}" type="presParOf" srcId="{3851699B-9DF7-C045-8B2A-249718D1398F}" destId="{67816977-EE00-5A4A-94E7-2FD1F61659E2}" srcOrd="1" destOrd="0" presId="urn:microsoft.com/office/officeart/2005/8/layout/orgChart1"/>
    <dgm:cxn modelId="{BD78AE77-4069-7B45-B2DA-46661D2EC185}" type="presParOf" srcId="{3851699B-9DF7-C045-8B2A-249718D1398F}" destId="{9B0B4352-0A99-3646-8233-2DEFF8CF63A8}" srcOrd="2" destOrd="0" presId="urn:microsoft.com/office/officeart/2005/8/layout/orgChart1"/>
    <dgm:cxn modelId="{1E64F1BA-7B9C-694E-A732-13E0BBF2C1A5}" type="presParOf" srcId="{9316D07F-7D0F-A54D-84A2-685B3AFD33D5}" destId="{F492362C-4AFB-6147-9D0D-5B9A6DC3FAFB}" srcOrd="4" destOrd="0" presId="urn:microsoft.com/office/officeart/2005/8/layout/orgChart1"/>
    <dgm:cxn modelId="{F02DEEF6-F948-5A46-AC28-E172F0467867}" type="presParOf" srcId="{9316D07F-7D0F-A54D-84A2-685B3AFD33D5}" destId="{4EA5646C-5715-4849-B0FB-C986898A4504}" srcOrd="5" destOrd="0" presId="urn:microsoft.com/office/officeart/2005/8/layout/orgChart1"/>
    <dgm:cxn modelId="{1872737A-CA40-5046-80FB-380DF7F1124D}" type="presParOf" srcId="{4EA5646C-5715-4849-B0FB-C986898A4504}" destId="{F028F87B-E90B-3740-A65A-D9105503F030}" srcOrd="0" destOrd="0" presId="urn:microsoft.com/office/officeart/2005/8/layout/orgChart1"/>
    <dgm:cxn modelId="{C40C56C0-FAEB-A74D-ACD7-1AF5A30A73E0}" type="presParOf" srcId="{F028F87B-E90B-3740-A65A-D9105503F030}" destId="{6946FC59-1593-D148-B9FE-788659DEBAF8}" srcOrd="0" destOrd="0" presId="urn:microsoft.com/office/officeart/2005/8/layout/orgChart1"/>
    <dgm:cxn modelId="{A8017FDE-8A6C-EE4F-8B8D-F505405B4A2C}" type="presParOf" srcId="{F028F87B-E90B-3740-A65A-D9105503F030}" destId="{4FAED847-53E9-764C-94D3-2AEE858D2499}" srcOrd="1" destOrd="0" presId="urn:microsoft.com/office/officeart/2005/8/layout/orgChart1"/>
    <dgm:cxn modelId="{AB2750E3-52FE-734B-8D3F-CFEBC8502516}" type="presParOf" srcId="{4EA5646C-5715-4849-B0FB-C986898A4504}" destId="{838A8EFE-E6F1-574D-B231-35AC17BEDF7E}" srcOrd="1" destOrd="0" presId="urn:microsoft.com/office/officeart/2005/8/layout/orgChart1"/>
    <dgm:cxn modelId="{EB5029B6-C0F1-E94A-92E3-AAF7F8328F70}" type="presParOf" srcId="{4EA5646C-5715-4849-B0FB-C986898A4504}" destId="{9F33FE1F-4630-7E42-9052-0C839D7ECA6C}" srcOrd="2" destOrd="0" presId="urn:microsoft.com/office/officeart/2005/8/layout/orgChart1"/>
    <dgm:cxn modelId="{29762462-3192-CA49-A708-0B224C5ED50B}" type="presParOf" srcId="{9316D07F-7D0F-A54D-84A2-685B3AFD33D5}" destId="{4E0EA746-1DF4-5C4B-8214-8888D2A2841A}" srcOrd="6" destOrd="0" presId="urn:microsoft.com/office/officeart/2005/8/layout/orgChart1"/>
    <dgm:cxn modelId="{7522AA68-4FE3-5543-978C-631309BE4460}" type="presParOf" srcId="{9316D07F-7D0F-A54D-84A2-685B3AFD33D5}" destId="{A4DB4F38-2FF3-AD44-9FD7-B99BDCCB949B}" srcOrd="7" destOrd="0" presId="urn:microsoft.com/office/officeart/2005/8/layout/orgChart1"/>
    <dgm:cxn modelId="{E3D7152A-2D5D-E940-8E24-0AD15E6452E0}" type="presParOf" srcId="{A4DB4F38-2FF3-AD44-9FD7-B99BDCCB949B}" destId="{842A78C5-11EE-434F-8FA7-4D14FFF50A4D}" srcOrd="0" destOrd="0" presId="urn:microsoft.com/office/officeart/2005/8/layout/orgChart1"/>
    <dgm:cxn modelId="{17F47205-492E-014D-94D5-F362FC8627E9}" type="presParOf" srcId="{842A78C5-11EE-434F-8FA7-4D14FFF50A4D}" destId="{325652E4-6583-3E45-AB4B-603B665FA8C3}" srcOrd="0" destOrd="0" presId="urn:microsoft.com/office/officeart/2005/8/layout/orgChart1"/>
    <dgm:cxn modelId="{23DB004E-6A70-764F-A64D-FE677E651BDD}" type="presParOf" srcId="{842A78C5-11EE-434F-8FA7-4D14FFF50A4D}" destId="{C6423034-A566-684C-BA12-B90502D32F20}" srcOrd="1" destOrd="0" presId="urn:microsoft.com/office/officeart/2005/8/layout/orgChart1"/>
    <dgm:cxn modelId="{6A60717A-A569-B543-9027-EA191EDD1DCE}" type="presParOf" srcId="{A4DB4F38-2FF3-AD44-9FD7-B99BDCCB949B}" destId="{81C96B8F-42C4-0344-A7C0-37DF542EF538}" srcOrd="1" destOrd="0" presId="urn:microsoft.com/office/officeart/2005/8/layout/orgChart1"/>
    <dgm:cxn modelId="{0F339E31-0C49-2A4D-8352-A548C44F9F98}" type="presParOf" srcId="{A4DB4F38-2FF3-AD44-9FD7-B99BDCCB949B}" destId="{4120056A-E5B0-7B4D-A1CF-B2B9C7D6C2FD}" srcOrd="2" destOrd="0" presId="urn:microsoft.com/office/officeart/2005/8/layout/orgChart1"/>
    <dgm:cxn modelId="{BC230D2E-B645-BE4A-8214-BA9AF8D6E070}" type="presParOf" srcId="{9316D07F-7D0F-A54D-84A2-685B3AFD33D5}" destId="{22645B0A-F977-5D42-9455-A70612159231}" srcOrd="8" destOrd="0" presId="urn:microsoft.com/office/officeart/2005/8/layout/orgChart1"/>
    <dgm:cxn modelId="{FF621D8D-5444-8D43-8073-880195CE3EFF}" type="presParOf" srcId="{9316D07F-7D0F-A54D-84A2-685B3AFD33D5}" destId="{67FC7D0F-B7EB-1F45-90F0-7E8768D19A8B}" srcOrd="9" destOrd="0" presId="urn:microsoft.com/office/officeart/2005/8/layout/orgChart1"/>
    <dgm:cxn modelId="{A0735881-58BA-EE4B-B16D-AA6C560DB86B}" type="presParOf" srcId="{67FC7D0F-B7EB-1F45-90F0-7E8768D19A8B}" destId="{22081134-1457-1D4A-AD3E-F6001C6C1D85}" srcOrd="0" destOrd="0" presId="urn:microsoft.com/office/officeart/2005/8/layout/orgChart1"/>
    <dgm:cxn modelId="{019B9256-9DB9-8248-ADF0-2DC1C6E66E5D}" type="presParOf" srcId="{22081134-1457-1D4A-AD3E-F6001C6C1D85}" destId="{9A180613-515E-B443-92AC-A31AEDD79275}" srcOrd="0" destOrd="0" presId="urn:microsoft.com/office/officeart/2005/8/layout/orgChart1"/>
    <dgm:cxn modelId="{F7105030-40D9-4A43-8335-5DA2575F00E9}" type="presParOf" srcId="{22081134-1457-1D4A-AD3E-F6001C6C1D85}" destId="{D7EAEB6B-BCC6-514E-8506-FAE588B92FD0}" srcOrd="1" destOrd="0" presId="urn:microsoft.com/office/officeart/2005/8/layout/orgChart1"/>
    <dgm:cxn modelId="{6B39E6E5-781E-E148-94F7-B9FAD465D346}" type="presParOf" srcId="{67FC7D0F-B7EB-1F45-90F0-7E8768D19A8B}" destId="{42E6303E-EA25-334D-9F03-45629CB2E425}" srcOrd="1" destOrd="0" presId="urn:microsoft.com/office/officeart/2005/8/layout/orgChart1"/>
    <dgm:cxn modelId="{6DF3FCE3-76A1-C74C-951C-1B6E7E38D302}" type="presParOf" srcId="{67FC7D0F-B7EB-1F45-90F0-7E8768D19A8B}" destId="{3E06D0CB-279B-874A-A18B-DA5DBF2990E1}" srcOrd="2" destOrd="0" presId="urn:microsoft.com/office/officeart/2005/8/layout/orgChart1"/>
    <dgm:cxn modelId="{22875661-BE67-8A40-8137-B5BF8AE56B8F}" type="presParOf" srcId="{EF8A799A-D87D-FA4D-AFB1-8138AA935413}" destId="{15923965-C03F-0D46-90DF-949EE11CDA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5B0A-F977-5D42-9455-A70612159231}">
      <dsp:nvSpPr>
        <dsp:cNvPr id="0" name=""/>
        <dsp:cNvSpPr/>
      </dsp:nvSpPr>
      <dsp:spPr>
        <a:xfrm>
          <a:off x="5873275" y="1983462"/>
          <a:ext cx="4866745" cy="42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60"/>
              </a:lnTo>
              <a:lnTo>
                <a:pt x="4866745" y="211160"/>
              </a:lnTo>
              <a:lnTo>
                <a:pt x="4866745" y="422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EA746-1DF4-5C4B-8214-8888D2A2841A}">
      <dsp:nvSpPr>
        <dsp:cNvPr id="0" name=""/>
        <dsp:cNvSpPr/>
      </dsp:nvSpPr>
      <dsp:spPr>
        <a:xfrm>
          <a:off x="5873275" y="1983462"/>
          <a:ext cx="2433372" cy="422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160"/>
              </a:lnTo>
              <a:lnTo>
                <a:pt x="2433372" y="211160"/>
              </a:lnTo>
              <a:lnTo>
                <a:pt x="2433372" y="422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2362C-4AFB-6147-9D0D-5B9A6DC3FAFB}">
      <dsp:nvSpPr>
        <dsp:cNvPr id="0" name=""/>
        <dsp:cNvSpPr/>
      </dsp:nvSpPr>
      <dsp:spPr>
        <a:xfrm>
          <a:off x="5827555" y="1983462"/>
          <a:ext cx="91440" cy="422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4DFE9-D8D4-3348-8EE6-6A93B503539D}">
      <dsp:nvSpPr>
        <dsp:cNvPr id="0" name=""/>
        <dsp:cNvSpPr/>
      </dsp:nvSpPr>
      <dsp:spPr>
        <a:xfrm>
          <a:off x="3439902" y="1983462"/>
          <a:ext cx="2433372" cy="422320"/>
        </a:xfrm>
        <a:custGeom>
          <a:avLst/>
          <a:gdLst/>
          <a:ahLst/>
          <a:cxnLst/>
          <a:rect l="0" t="0" r="0" b="0"/>
          <a:pathLst>
            <a:path>
              <a:moveTo>
                <a:pt x="2433372" y="0"/>
              </a:moveTo>
              <a:lnTo>
                <a:pt x="2433372" y="211160"/>
              </a:lnTo>
              <a:lnTo>
                <a:pt x="0" y="211160"/>
              </a:lnTo>
              <a:lnTo>
                <a:pt x="0" y="422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2154D-C432-A94F-B098-6DF1BAA2D8A8}">
      <dsp:nvSpPr>
        <dsp:cNvPr id="0" name=""/>
        <dsp:cNvSpPr/>
      </dsp:nvSpPr>
      <dsp:spPr>
        <a:xfrm>
          <a:off x="1006529" y="1983462"/>
          <a:ext cx="4866745" cy="422320"/>
        </a:xfrm>
        <a:custGeom>
          <a:avLst/>
          <a:gdLst/>
          <a:ahLst/>
          <a:cxnLst/>
          <a:rect l="0" t="0" r="0" b="0"/>
          <a:pathLst>
            <a:path>
              <a:moveTo>
                <a:pt x="4866745" y="0"/>
              </a:moveTo>
              <a:lnTo>
                <a:pt x="4866745" y="211160"/>
              </a:lnTo>
              <a:lnTo>
                <a:pt x="0" y="211160"/>
              </a:lnTo>
              <a:lnTo>
                <a:pt x="0" y="4223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3E88-EE94-B048-B028-5666B72D98D7}">
      <dsp:nvSpPr>
        <dsp:cNvPr id="0" name=""/>
        <dsp:cNvSpPr/>
      </dsp:nvSpPr>
      <dsp:spPr>
        <a:xfrm>
          <a:off x="4867749" y="977936"/>
          <a:ext cx="2011051" cy="1005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>
              <a:latin typeface="Book Antiqua" panose="02040602050305030304" pitchFamily="18" charset="0"/>
            </a:rPr>
            <a:t>KEPALA SEKOLAH</a:t>
          </a:r>
        </a:p>
      </dsp:txBody>
      <dsp:txXfrm>
        <a:off x="4867749" y="977936"/>
        <a:ext cx="2011051" cy="1005525"/>
      </dsp:txXfrm>
    </dsp:sp>
    <dsp:sp modelId="{1C010278-0B4C-2949-9C57-FDB1B1C9076F}">
      <dsp:nvSpPr>
        <dsp:cNvPr id="0" name=""/>
        <dsp:cNvSpPr/>
      </dsp:nvSpPr>
      <dsp:spPr>
        <a:xfrm>
          <a:off x="1003" y="2405782"/>
          <a:ext cx="2011051" cy="1005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>
              <a:latin typeface="Book Antiqua" panose="02040602050305030304" pitchFamily="18" charset="0"/>
            </a:rPr>
            <a:t>WAKA KURIKULUM</a:t>
          </a:r>
        </a:p>
      </dsp:txBody>
      <dsp:txXfrm>
        <a:off x="1003" y="2405782"/>
        <a:ext cx="2011051" cy="1005525"/>
      </dsp:txXfrm>
    </dsp:sp>
    <dsp:sp modelId="{BA3FC83F-61D5-1148-A75E-C5EA19DDA1D5}">
      <dsp:nvSpPr>
        <dsp:cNvPr id="0" name=""/>
        <dsp:cNvSpPr/>
      </dsp:nvSpPr>
      <dsp:spPr>
        <a:xfrm>
          <a:off x="2434376" y="2405782"/>
          <a:ext cx="2011051" cy="1005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>
              <a:latin typeface="Book Antiqua" panose="02040602050305030304" pitchFamily="18" charset="0"/>
            </a:rPr>
            <a:t>WAKA KESISWAAN</a:t>
          </a:r>
        </a:p>
      </dsp:txBody>
      <dsp:txXfrm>
        <a:off x="2434376" y="2405782"/>
        <a:ext cx="2011051" cy="1005525"/>
      </dsp:txXfrm>
    </dsp:sp>
    <dsp:sp modelId="{6946FC59-1593-D148-B9FE-788659DEBAF8}">
      <dsp:nvSpPr>
        <dsp:cNvPr id="0" name=""/>
        <dsp:cNvSpPr/>
      </dsp:nvSpPr>
      <dsp:spPr>
        <a:xfrm>
          <a:off x="4867749" y="2405782"/>
          <a:ext cx="2011051" cy="1005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>
              <a:latin typeface="Book Antiqua" panose="02040602050305030304" pitchFamily="18" charset="0"/>
            </a:rPr>
            <a:t>WAKA SARPRAS</a:t>
          </a:r>
        </a:p>
      </dsp:txBody>
      <dsp:txXfrm>
        <a:off x="4867749" y="2405782"/>
        <a:ext cx="2011051" cy="1005525"/>
      </dsp:txXfrm>
    </dsp:sp>
    <dsp:sp modelId="{325652E4-6583-3E45-AB4B-603B665FA8C3}">
      <dsp:nvSpPr>
        <dsp:cNvPr id="0" name=""/>
        <dsp:cNvSpPr/>
      </dsp:nvSpPr>
      <dsp:spPr>
        <a:xfrm>
          <a:off x="7301122" y="2405782"/>
          <a:ext cx="2011051" cy="1005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>
              <a:latin typeface="Book Antiqua" panose="02040602050305030304" pitchFamily="18" charset="0"/>
            </a:rPr>
            <a:t>WAKA HUMAS &amp; PSDM</a:t>
          </a:r>
        </a:p>
      </dsp:txBody>
      <dsp:txXfrm>
        <a:off x="7301122" y="2405782"/>
        <a:ext cx="2011051" cy="1005525"/>
      </dsp:txXfrm>
    </dsp:sp>
    <dsp:sp modelId="{9A180613-515E-B443-92AC-A31AEDD79275}">
      <dsp:nvSpPr>
        <dsp:cNvPr id="0" name=""/>
        <dsp:cNvSpPr/>
      </dsp:nvSpPr>
      <dsp:spPr>
        <a:xfrm>
          <a:off x="9734495" y="2405782"/>
          <a:ext cx="2011051" cy="1005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0" kern="1200" dirty="0">
              <a:latin typeface="Book Antiqua" panose="02040602050305030304" pitchFamily="18" charset="0"/>
            </a:rPr>
            <a:t>WAKA ISMUBA</a:t>
          </a:r>
        </a:p>
      </dsp:txBody>
      <dsp:txXfrm>
        <a:off x="9734495" y="2405782"/>
        <a:ext cx="2011051" cy="1005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62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56F1-1DBF-96C0-D82B-2F983D7D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4B0CA-58BC-C5F8-C8E8-97438DD55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20514-4E3E-2F0F-FED8-FD14D4C1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EE2-EFD6-47D1-A549-BD781E26E6DE}" type="datetimeFigureOut">
              <a:rPr lang="en-ID" smtClean="0"/>
              <a:t>20/07/24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55BAA-8514-7336-C665-AAD3AAB4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10A9D-5740-71BA-3A28-33203ACE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34914-D6B6-4AAA-9AC3-D6782D408A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92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4A3C-DB25-6EFD-A258-9F502EC3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5E7C-6093-0312-D42A-066971E2E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584C5-0D1D-3CD1-B9D3-AF201AAB9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72B81-ED6C-DBD4-FCFB-412530EEB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BEB98-95AC-FBBC-3BDF-777751952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745C4-E9EF-AFD2-8168-B7B80CB6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2F0B-46D8-044F-A534-D0F54C942893}" type="datetimeFigureOut">
              <a:rPr lang="en-US" smtClean="0"/>
              <a:t>7/20/24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0A24B-EDB0-18D5-6090-E634B5F9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23427F-4F3D-88E9-D1A6-AB65BA82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7D75C-C215-6B4B-BA08-1A43899F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C67E-5A35-2EDE-7D32-664F238E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BEAF-B334-832E-9011-B078065F1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5F3EC-D6AD-DFB4-E521-127888F0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0E5A-7182-42C2-8861-841E87C06E0E}" type="datetimeFigureOut">
              <a:rPr lang="en-ID" smtClean="0"/>
              <a:t>20/07/24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A6D23-FEBB-D816-2AB0-D2B583B9F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C2431-CAC9-6F0F-033E-BE41694D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DE0F-4EDA-4C87-945D-ABE415D092A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093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/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/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-1" fmla="*/ 2234976 w 2254431"/>
                  <a:gd name="connsiteY0-2" fmla="*/ 1132618 h 1867634"/>
                  <a:gd name="connsiteX1-3" fmla="*/ 2236496 w 2254431"/>
                  <a:gd name="connsiteY1-4" fmla="*/ 1135418 h 1867634"/>
                  <a:gd name="connsiteX2-5" fmla="*/ 2234976 w 2254431"/>
                  <a:gd name="connsiteY2-6" fmla="*/ 1140552 h 1867634"/>
                  <a:gd name="connsiteX3-7" fmla="*/ 2234976 w 2254431"/>
                  <a:gd name="connsiteY3-8" fmla="*/ 1132618 h 1867634"/>
                  <a:gd name="connsiteX4-9" fmla="*/ 2234976 w 2254431"/>
                  <a:gd name="connsiteY4-10" fmla="*/ 710150 h 1867634"/>
                  <a:gd name="connsiteX5-11" fmla="*/ 2240336 w 2254431"/>
                  <a:gd name="connsiteY5-12" fmla="*/ 727150 h 1867634"/>
                  <a:gd name="connsiteX6-13" fmla="*/ 2234976 w 2254431"/>
                  <a:gd name="connsiteY6-14" fmla="*/ 737448 h 1867634"/>
                  <a:gd name="connsiteX7-15" fmla="*/ 2234976 w 2254431"/>
                  <a:gd name="connsiteY7-16" fmla="*/ 710150 h 1867634"/>
                  <a:gd name="connsiteX8-17" fmla="*/ 1734909 w 2254431"/>
                  <a:gd name="connsiteY8-18" fmla="*/ 1232300 h 1867634"/>
                  <a:gd name="connsiteX9-19" fmla="*/ 1781182 w 2254431"/>
                  <a:gd name="connsiteY9-20" fmla="*/ 1232300 h 1867634"/>
                  <a:gd name="connsiteX10-21" fmla="*/ 1734909 w 2254431"/>
                  <a:gd name="connsiteY10-22" fmla="*/ 1237163 h 1867634"/>
                  <a:gd name="connsiteX11-23" fmla="*/ 1734909 w 2254431"/>
                  <a:gd name="connsiteY11-24" fmla="*/ 1232300 h 1867634"/>
                  <a:gd name="connsiteX12-25" fmla="*/ 1734908 w 2254431"/>
                  <a:gd name="connsiteY12-26" fmla="*/ 668096 h 1867634"/>
                  <a:gd name="connsiteX13-27" fmla="*/ 2124749 w 2254431"/>
                  <a:gd name="connsiteY13-28" fmla="*/ 668096 h 1867634"/>
                  <a:gd name="connsiteX14-29" fmla="*/ 1734908 w 2254431"/>
                  <a:gd name="connsiteY14-30" fmla="*/ 668096 h 1867634"/>
                  <a:gd name="connsiteX15-31" fmla="*/ 0 w 2254431"/>
                  <a:gd name="connsiteY15-32" fmla="*/ 933818 h 1867634"/>
                  <a:gd name="connsiteX16-33" fmla="*/ 273507 w 2254431"/>
                  <a:gd name="connsiteY16-34" fmla="*/ 1594126 h 1867634"/>
                  <a:gd name="connsiteX17-35" fmla="*/ 1594123 w 2254431"/>
                  <a:gd name="connsiteY17-36" fmla="*/ 1594126 h 1867634"/>
                  <a:gd name="connsiteX18-37" fmla="*/ 1818102 w 2254431"/>
                  <a:gd name="connsiteY18-38" fmla="*/ 1370146 h 1867634"/>
                  <a:gd name="connsiteX19-39" fmla="*/ 2067929 w 2254431"/>
                  <a:gd name="connsiteY19-40" fmla="*/ 1370150 h 1867634"/>
                  <a:gd name="connsiteX20-41" fmla="*/ 2249729 w 2254431"/>
                  <a:gd name="connsiteY20-42" fmla="*/ 1188348 h 1867634"/>
                  <a:gd name="connsiteX21-43" fmla="*/ 2249729 w 2254431"/>
                  <a:gd name="connsiteY21-44" fmla="*/ 938520 h 1867634"/>
                  <a:gd name="connsiteX22-45" fmla="*/ 2254431 w 2254431"/>
                  <a:gd name="connsiteY22-46" fmla="*/ 933818 h 1867634"/>
                  <a:gd name="connsiteX23-47" fmla="*/ 2249729 w 2254431"/>
                  <a:gd name="connsiteY23-48" fmla="*/ 929116 h 1867634"/>
                  <a:gd name="connsiteX24-49" fmla="*/ 2249729 w 2254431"/>
                  <a:gd name="connsiteY24-50" fmla="*/ 679292 h 1867634"/>
                  <a:gd name="connsiteX25-51" fmla="*/ 2067926 w 2254431"/>
                  <a:gd name="connsiteY25-52" fmla="*/ 497490 h 1867634"/>
                  <a:gd name="connsiteX26-53" fmla="*/ 1818099 w 2254431"/>
                  <a:gd name="connsiteY26-54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-55" fmla="*/ 2234976 w 2254431"/>
                  <a:gd name="connsiteY0-56" fmla="*/ 1132618 h 1867634"/>
                  <a:gd name="connsiteX1-57" fmla="*/ 2236496 w 2254431"/>
                  <a:gd name="connsiteY1-58" fmla="*/ 1135418 h 1867634"/>
                  <a:gd name="connsiteX2-59" fmla="*/ 2234976 w 2254431"/>
                  <a:gd name="connsiteY2-60" fmla="*/ 1140552 h 1867634"/>
                  <a:gd name="connsiteX3-61" fmla="*/ 2234976 w 2254431"/>
                  <a:gd name="connsiteY3-62" fmla="*/ 1132618 h 1867634"/>
                  <a:gd name="connsiteX4-63" fmla="*/ 2234976 w 2254431"/>
                  <a:gd name="connsiteY4-64" fmla="*/ 710150 h 1867634"/>
                  <a:gd name="connsiteX5-65" fmla="*/ 2240336 w 2254431"/>
                  <a:gd name="connsiteY5-66" fmla="*/ 727150 h 1867634"/>
                  <a:gd name="connsiteX6-67" fmla="*/ 2234976 w 2254431"/>
                  <a:gd name="connsiteY6-68" fmla="*/ 737448 h 1867634"/>
                  <a:gd name="connsiteX7-69" fmla="*/ 2234976 w 2254431"/>
                  <a:gd name="connsiteY7-70" fmla="*/ 710150 h 1867634"/>
                  <a:gd name="connsiteX8-71" fmla="*/ 1734909 w 2254431"/>
                  <a:gd name="connsiteY8-72" fmla="*/ 1232300 h 1867634"/>
                  <a:gd name="connsiteX9-73" fmla="*/ 1781182 w 2254431"/>
                  <a:gd name="connsiteY9-74" fmla="*/ 1232300 h 1867634"/>
                  <a:gd name="connsiteX10-75" fmla="*/ 1734909 w 2254431"/>
                  <a:gd name="connsiteY10-76" fmla="*/ 1237163 h 1867634"/>
                  <a:gd name="connsiteX11-77" fmla="*/ 1734909 w 2254431"/>
                  <a:gd name="connsiteY11-78" fmla="*/ 1232300 h 1867634"/>
                  <a:gd name="connsiteX12-79" fmla="*/ 0 w 2254431"/>
                  <a:gd name="connsiteY12-80" fmla="*/ 933818 h 1867634"/>
                  <a:gd name="connsiteX13-81" fmla="*/ 273507 w 2254431"/>
                  <a:gd name="connsiteY13-82" fmla="*/ 1594126 h 1867634"/>
                  <a:gd name="connsiteX14-83" fmla="*/ 1594123 w 2254431"/>
                  <a:gd name="connsiteY14-84" fmla="*/ 1594126 h 1867634"/>
                  <a:gd name="connsiteX15-85" fmla="*/ 1818102 w 2254431"/>
                  <a:gd name="connsiteY15-86" fmla="*/ 1370146 h 1867634"/>
                  <a:gd name="connsiteX16-87" fmla="*/ 2067929 w 2254431"/>
                  <a:gd name="connsiteY16-88" fmla="*/ 1370150 h 1867634"/>
                  <a:gd name="connsiteX17-89" fmla="*/ 2249729 w 2254431"/>
                  <a:gd name="connsiteY17-90" fmla="*/ 1188348 h 1867634"/>
                  <a:gd name="connsiteX18-91" fmla="*/ 2249729 w 2254431"/>
                  <a:gd name="connsiteY18-92" fmla="*/ 938520 h 1867634"/>
                  <a:gd name="connsiteX19-93" fmla="*/ 2254431 w 2254431"/>
                  <a:gd name="connsiteY19-94" fmla="*/ 933818 h 1867634"/>
                  <a:gd name="connsiteX20-95" fmla="*/ 2249729 w 2254431"/>
                  <a:gd name="connsiteY20-96" fmla="*/ 929116 h 1867634"/>
                  <a:gd name="connsiteX21-97" fmla="*/ 2249729 w 2254431"/>
                  <a:gd name="connsiteY21-98" fmla="*/ 679292 h 1867634"/>
                  <a:gd name="connsiteX22-99" fmla="*/ 2067926 w 2254431"/>
                  <a:gd name="connsiteY22-100" fmla="*/ 497490 h 1867634"/>
                  <a:gd name="connsiteX23-101" fmla="*/ 1818099 w 2254431"/>
                  <a:gd name="connsiteY23-102" fmla="*/ 497490 h 1867634"/>
                  <a:gd name="connsiteX24-103" fmla="*/ 1594123 w 2254431"/>
                  <a:gd name="connsiteY24-104" fmla="*/ 273510 h 1867634"/>
                  <a:gd name="connsiteX25-105" fmla="*/ 273507 w 2254431"/>
                  <a:gd name="connsiteY25-106" fmla="*/ 273510 h 1867634"/>
                  <a:gd name="connsiteX26-107" fmla="*/ 0 w 2254431"/>
                  <a:gd name="connsiteY26-108" fmla="*/ 933818 h 1867634"/>
                  <a:gd name="connsiteX0-109" fmla="*/ 2234976 w 2254431"/>
                  <a:gd name="connsiteY0-110" fmla="*/ 1132618 h 1867634"/>
                  <a:gd name="connsiteX1-111" fmla="*/ 2236496 w 2254431"/>
                  <a:gd name="connsiteY1-112" fmla="*/ 1135418 h 1867634"/>
                  <a:gd name="connsiteX2-113" fmla="*/ 2234976 w 2254431"/>
                  <a:gd name="connsiteY2-114" fmla="*/ 1140552 h 1867634"/>
                  <a:gd name="connsiteX3-115" fmla="*/ 2234976 w 2254431"/>
                  <a:gd name="connsiteY3-116" fmla="*/ 1132618 h 1867634"/>
                  <a:gd name="connsiteX4-117" fmla="*/ 2234976 w 2254431"/>
                  <a:gd name="connsiteY4-118" fmla="*/ 710150 h 1867634"/>
                  <a:gd name="connsiteX5-119" fmla="*/ 2240336 w 2254431"/>
                  <a:gd name="connsiteY5-120" fmla="*/ 727150 h 1867634"/>
                  <a:gd name="connsiteX6-121" fmla="*/ 2234976 w 2254431"/>
                  <a:gd name="connsiteY6-122" fmla="*/ 737448 h 1867634"/>
                  <a:gd name="connsiteX7-123" fmla="*/ 2234976 w 2254431"/>
                  <a:gd name="connsiteY7-124" fmla="*/ 710150 h 1867634"/>
                  <a:gd name="connsiteX8-125" fmla="*/ 1734909 w 2254431"/>
                  <a:gd name="connsiteY8-126" fmla="*/ 1237163 h 1867634"/>
                  <a:gd name="connsiteX9-127" fmla="*/ 1781182 w 2254431"/>
                  <a:gd name="connsiteY9-128" fmla="*/ 1232300 h 1867634"/>
                  <a:gd name="connsiteX10-129" fmla="*/ 1734909 w 2254431"/>
                  <a:gd name="connsiteY10-130" fmla="*/ 1237163 h 1867634"/>
                  <a:gd name="connsiteX11-131" fmla="*/ 0 w 2254431"/>
                  <a:gd name="connsiteY11-132" fmla="*/ 933818 h 1867634"/>
                  <a:gd name="connsiteX12-133" fmla="*/ 273507 w 2254431"/>
                  <a:gd name="connsiteY12-134" fmla="*/ 1594126 h 1867634"/>
                  <a:gd name="connsiteX13-135" fmla="*/ 1594123 w 2254431"/>
                  <a:gd name="connsiteY13-136" fmla="*/ 1594126 h 1867634"/>
                  <a:gd name="connsiteX14-137" fmla="*/ 1818102 w 2254431"/>
                  <a:gd name="connsiteY14-138" fmla="*/ 1370146 h 1867634"/>
                  <a:gd name="connsiteX15-139" fmla="*/ 2067929 w 2254431"/>
                  <a:gd name="connsiteY15-140" fmla="*/ 1370150 h 1867634"/>
                  <a:gd name="connsiteX16-141" fmla="*/ 2249729 w 2254431"/>
                  <a:gd name="connsiteY16-142" fmla="*/ 1188348 h 1867634"/>
                  <a:gd name="connsiteX17-143" fmla="*/ 2249729 w 2254431"/>
                  <a:gd name="connsiteY17-144" fmla="*/ 938520 h 1867634"/>
                  <a:gd name="connsiteX18-145" fmla="*/ 2254431 w 2254431"/>
                  <a:gd name="connsiteY18-146" fmla="*/ 933818 h 1867634"/>
                  <a:gd name="connsiteX19-147" fmla="*/ 2249729 w 2254431"/>
                  <a:gd name="connsiteY19-148" fmla="*/ 929116 h 1867634"/>
                  <a:gd name="connsiteX20-149" fmla="*/ 2249729 w 2254431"/>
                  <a:gd name="connsiteY20-150" fmla="*/ 679292 h 1867634"/>
                  <a:gd name="connsiteX21-151" fmla="*/ 2067926 w 2254431"/>
                  <a:gd name="connsiteY21-152" fmla="*/ 497490 h 1867634"/>
                  <a:gd name="connsiteX22-153" fmla="*/ 1818099 w 2254431"/>
                  <a:gd name="connsiteY22-154" fmla="*/ 497490 h 1867634"/>
                  <a:gd name="connsiteX23-155" fmla="*/ 1594123 w 2254431"/>
                  <a:gd name="connsiteY23-156" fmla="*/ 273510 h 1867634"/>
                  <a:gd name="connsiteX24-157" fmla="*/ 273507 w 2254431"/>
                  <a:gd name="connsiteY24-158" fmla="*/ 273510 h 1867634"/>
                  <a:gd name="connsiteX25-159" fmla="*/ 0 w 2254431"/>
                  <a:gd name="connsiteY25-160" fmla="*/ 933818 h 1867634"/>
                  <a:gd name="connsiteX0-161" fmla="*/ 2234976 w 2254431"/>
                  <a:gd name="connsiteY0-162" fmla="*/ 1132618 h 1867634"/>
                  <a:gd name="connsiteX1-163" fmla="*/ 2236496 w 2254431"/>
                  <a:gd name="connsiteY1-164" fmla="*/ 1135418 h 1867634"/>
                  <a:gd name="connsiteX2-165" fmla="*/ 2234976 w 2254431"/>
                  <a:gd name="connsiteY2-166" fmla="*/ 1140552 h 1867634"/>
                  <a:gd name="connsiteX3-167" fmla="*/ 2234976 w 2254431"/>
                  <a:gd name="connsiteY3-168" fmla="*/ 1132618 h 1867634"/>
                  <a:gd name="connsiteX4-169" fmla="*/ 2234976 w 2254431"/>
                  <a:gd name="connsiteY4-170" fmla="*/ 710150 h 1867634"/>
                  <a:gd name="connsiteX5-171" fmla="*/ 2240336 w 2254431"/>
                  <a:gd name="connsiteY5-172" fmla="*/ 727150 h 1867634"/>
                  <a:gd name="connsiteX6-173" fmla="*/ 2234976 w 2254431"/>
                  <a:gd name="connsiteY6-174" fmla="*/ 737448 h 1867634"/>
                  <a:gd name="connsiteX7-175" fmla="*/ 2234976 w 2254431"/>
                  <a:gd name="connsiteY7-176" fmla="*/ 710150 h 1867634"/>
                  <a:gd name="connsiteX8-177" fmla="*/ 0 w 2254431"/>
                  <a:gd name="connsiteY8-178" fmla="*/ 933818 h 1867634"/>
                  <a:gd name="connsiteX9-179" fmla="*/ 273507 w 2254431"/>
                  <a:gd name="connsiteY9-180" fmla="*/ 1594126 h 1867634"/>
                  <a:gd name="connsiteX10-181" fmla="*/ 1594123 w 2254431"/>
                  <a:gd name="connsiteY10-182" fmla="*/ 1594126 h 1867634"/>
                  <a:gd name="connsiteX11-183" fmla="*/ 1818102 w 2254431"/>
                  <a:gd name="connsiteY11-184" fmla="*/ 1370146 h 1867634"/>
                  <a:gd name="connsiteX12-185" fmla="*/ 2067929 w 2254431"/>
                  <a:gd name="connsiteY12-186" fmla="*/ 1370150 h 1867634"/>
                  <a:gd name="connsiteX13-187" fmla="*/ 2249729 w 2254431"/>
                  <a:gd name="connsiteY13-188" fmla="*/ 1188348 h 1867634"/>
                  <a:gd name="connsiteX14-189" fmla="*/ 2249729 w 2254431"/>
                  <a:gd name="connsiteY14-190" fmla="*/ 938520 h 1867634"/>
                  <a:gd name="connsiteX15-191" fmla="*/ 2254431 w 2254431"/>
                  <a:gd name="connsiteY15-192" fmla="*/ 933818 h 1867634"/>
                  <a:gd name="connsiteX16-193" fmla="*/ 2249729 w 2254431"/>
                  <a:gd name="connsiteY16-194" fmla="*/ 929116 h 1867634"/>
                  <a:gd name="connsiteX17-195" fmla="*/ 2249729 w 2254431"/>
                  <a:gd name="connsiteY17-196" fmla="*/ 679292 h 1867634"/>
                  <a:gd name="connsiteX18-197" fmla="*/ 2067926 w 2254431"/>
                  <a:gd name="connsiteY18-198" fmla="*/ 497490 h 1867634"/>
                  <a:gd name="connsiteX19-199" fmla="*/ 1818099 w 2254431"/>
                  <a:gd name="connsiteY19-200" fmla="*/ 497490 h 1867634"/>
                  <a:gd name="connsiteX20-201" fmla="*/ 1594123 w 2254431"/>
                  <a:gd name="connsiteY20-202" fmla="*/ 273510 h 1867634"/>
                  <a:gd name="connsiteX21-203" fmla="*/ 273507 w 2254431"/>
                  <a:gd name="connsiteY21-204" fmla="*/ 273510 h 1867634"/>
                  <a:gd name="connsiteX22-205" fmla="*/ 0 w 2254431"/>
                  <a:gd name="connsiteY22-206" fmla="*/ 933818 h 1867634"/>
                  <a:gd name="connsiteX0-207" fmla="*/ 2234976 w 2254431"/>
                  <a:gd name="connsiteY0-208" fmla="*/ 1140552 h 1867634"/>
                  <a:gd name="connsiteX1-209" fmla="*/ 2236496 w 2254431"/>
                  <a:gd name="connsiteY1-210" fmla="*/ 1135418 h 1867634"/>
                  <a:gd name="connsiteX2-211" fmla="*/ 2234976 w 2254431"/>
                  <a:gd name="connsiteY2-212" fmla="*/ 1140552 h 1867634"/>
                  <a:gd name="connsiteX3-213" fmla="*/ 2234976 w 2254431"/>
                  <a:gd name="connsiteY3-214" fmla="*/ 710150 h 1867634"/>
                  <a:gd name="connsiteX4-215" fmla="*/ 2240336 w 2254431"/>
                  <a:gd name="connsiteY4-216" fmla="*/ 727150 h 1867634"/>
                  <a:gd name="connsiteX5-217" fmla="*/ 2234976 w 2254431"/>
                  <a:gd name="connsiteY5-218" fmla="*/ 737448 h 1867634"/>
                  <a:gd name="connsiteX6-219" fmla="*/ 2234976 w 2254431"/>
                  <a:gd name="connsiteY6-220" fmla="*/ 710150 h 1867634"/>
                  <a:gd name="connsiteX7-221" fmla="*/ 0 w 2254431"/>
                  <a:gd name="connsiteY7-222" fmla="*/ 933818 h 1867634"/>
                  <a:gd name="connsiteX8-223" fmla="*/ 273507 w 2254431"/>
                  <a:gd name="connsiteY8-224" fmla="*/ 1594126 h 1867634"/>
                  <a:gd name="connsiteX9-225" fmla="*/ 1594123 w 2254431"/>
                  <a:gd name="connsiteY9-226" fmla="*/ 1594126 h 1867634"/>
                  <a:gd name="connsiteX10-227" fmla="*/ 1818102 w 2254431"/>
                  <a:gd name="connsiteY10-228" fmla="*/ 1370146 h 1867634"/>
                  <a:gd name="connsiteX11-229" fmla="*/ 2067929 w 2254431"/>
                  <a:gd name="connsiteY11-230" fmla="*/ 1370150 h 1867634"/>
                  <a:gd name="connsiteX12-231" fmla="*/ 2249729 w 2254431"/>
                  <a:gd name="connsiteY12-232" fmla="*/ 1188348 h 1867634"/>
                  <a:gd name="connsiteX13-233" fmla="*/ 2249729 w 2254431"/>
                  <a:gd name="connsiteY13-234" fmla="*/ 938520 h 1867634"/>
                  <a:gd name="connsiteX14-235" fmla="*/ 2254431 w 2254431"/>
                  <a:gd name="connsiteY14-236" fmla="*/ 933818 h 1867634"/>
                  <a:gd name="connsiteX15-237" fmla="*/ 2249729 w 2254431"/>
                  <a:gd name="connsiteY15-238" fmla="*/ 929116 h 1867634"/>
                  <a:gd name="connsiteX16-239" fmla="*/ 2249729 w 2254431"/>
                  <a:gd name="connsiteY16-240" fmla="*/ 679292 h 1867634"/>
                  <a:gd name="connsiteX17-241" fmla="*/ 2067926 w 2254431"/>
                  <a:gd name="connsiteY17-242" fmla="*/ 497490 h 1867634"/>
                  <a:gd name="connsiteX18-243" fmla="*/ 1818099 w 2254431"/>
                  <a:gd name="connsiteY18-244" fmla="*/ 497490 h 1867634"/>
                  <a:gd name="connsiteX19-245" fmla="*/ 1594123 w 2254431"/>
                  <a:gd name="connsiteY19-246" fmla="*/ 273510 h 1867634"/>
                  <a:gd name="connsiteX20-247" fmla="*/ 273507 w 2254431"/>
                  <a:gd name="connsiteY20-248" fmla="*/ 273510 h 1867634"/>
                  <a:gd name="connsiteX21-249" fmla="*/ 0 w 2254431"/>
                  <a:gd name="connsiteY21-250" fmla="*/ 933818 h 1867634"/>
                  <a:gd name="connsiteX0-251" fmla="*/ 2234976 w 2254431"/>
                  <a:gd name="connsiteY0-252" fmla="*/ 710150 h 1867634"/>
                  <a:gd name="connsiteX1-253" fmla="*/ 2240336 w 2254431"/>
                  <a:gd name="connsiteY1-254" fmla="*/ 727150 h 1867634"/>
                  <a:gd name="connsiteX2-255" fmla="*/ 2234976 w 2254431"/>
                  <a:gd name="connsiteY2-256" fmla="*/ 737448 h 1867634"/>
                  <a:gd name="connsiteX3-257" fmla="*/ 2234976 w 2254431"/>
                  <a:gd name="connsiteY3-258" fmla="*/ 710150 h 1867634"/>
                  <a:gd name="connsiteX4-259" fmla="*/ 0 w 2254431"/>
                  <a:gd name="connsiteY4-260" fmla="*/ 933818 h 1867634"/>
                  <a:gd name="connsiteX5-261" fmla="*/ 273507 w 2254431"/>
                  <a:gd name="connsiteY5-262" fmla="*/ 1594126 h 1867634"/>
                  <a:gd name="connsiteX6-263" fmla="*/ 1594123 w 2254431"/>
                  <a:gd name="connsiteY6-264" fmla="*/ 1594126 h 1867634"/>
                  <a:gd name="connsiteX7-265" fmla="*/ 1818102 w 2254431"/>
                  <a:gd name="connsiteY7-266" fmla="*/ 1370146 h 1867634"/>
                  <a:gd name="connsiteX8-267" fmla="*/ 2067929 w 2254431"/>
                  <a:gd name="connsiteY8-268" fmla="*/ 1370150 h 1867634"/>
                  <a:gd name="connsiteX9-269" fmla="*/ 2249729 w 2254431"/>
                  <a:gd name="connsiteY9-270" fmla="*/ 1188348 h 1867634"/>
                  <a:gd name="connsiteX10-271" fmla="*/ 2249729 w 2254431"/>
                  <a:gd name="connsiteY10-272" fmla="*/ 938520 h 1867634"/>
                  <a:gd name="connsiteX11-273" fmla="*/ 2254431 w 2254431"/>
                  <a:gd name="connsiteY11-274" fmla="*/ 933818 h 1867634"/>
                  <a:gd name="connsiteX12-275" fmla="*/ 2249729 w 2254431"/>
                  <a:gd name="connsiteY12-276" fmla="*/ 929116 h 1867634"/>
                  <a:gd name="connsiteX13-277" fmla="*/ 2249729 w 2254431"/>
                  <a:gd name="connsiteY13-278" fmla="*/ 679292 h 1867634"/>
                  <a:gd name="connsiteX14-279" fmla="*/ 2067926 w 2254431"/>
                  <a:gd name="connsiteY14-280" fmla="*/ 497490 h 1867634"/>
                  <a:gd name="connsiteX15-281" fmla="*/ 1818099 w 2254431"/>
                  <a:gd name="connsiteY15-282" fmla="*/ 497490 h 1867634"/>
                  <a:gd name="connsiteX16-283" fmla="*/ 1594123 w 2254431"/>
                  <a:gd name="connsiteY16-284" fmla="*/ 273510 h 1867634"/>
                  <a:gd name="connsiteX17-285" fmla="*/ 273507 w 2254431"/>
                  <a:gd name="connsiteY17-286" fmla="*/ 273510 h 1867634"/>
                  <a:gd name="connsiteX18-287" fmla="*/ 0 w 2254431"/>
                  <a:gd name="connsiteY18-288" fmla="*/ 933818 h 1867634"/>
                  <a:gd name="connsiteX0-289" fmla="*/ 2234976 w 2254431"/>
                  <a:gd name="connsiteY0-290" fmla="*/ 737448 h 1867634"/>
                  <a:gd name="connsiteX1-291" fmla="*/ 2240336 w 2254431"/>
                  <a:gd name="connsiteY1-292" fmla="*/ 727150 h 1867634"/>
                  <a:gd name="connsiteX2-293" fmla="*/ 2234976 w 2254431"/>
                  <a:gd name="connsiteY2-294" fmla="*/ 737448 h 1867634"/>
                  <a:gd name="connsiteX3-295" fmla="*/ 0 w 2254431"/>
                  <a:gd name="connsiteY3-296" fmla="*/ 933818 h 1867634"/>
                  <a:gd name="connsiteX4-297" fmla="*/ 273507 w 2254431"/>
                  <a:gd name="connsiteY4-298" fmla="*/ 1594126 h 1867634"/>
                  <a:gd name="connsiteX5-299" fmla="*/ 1594123 w 2254431"/>
                  <a:gd name="connsiteY5-300" fmla="*/ 1594126 h 1867634"/>
                  <a:gd name="connsiteX6-301" fmla="*/ 1818102 w 2254431"/>
                  <a:gd name="connsiteY6-302" fmla="*/ 1370146 h 1867634"/>
                  <a:gd name="connsiteX7-303" fmla="*/ 2067929 w 2254431"/>
                  <a:gd name="connsiteY7-304" fmla="*/ 1370150 h 1867634"/>
                  <a:gd name="connsiteX8-305" fmla="*/ 2249729 w 2254431"/>
                  <a:gd name="connsiteY8-306" fmla="*/ 1188348 h 1867634"/>
                  <a:gd name="connsiteX9-307" fmla="*/ 2249729 w 2254431"/>
                  <a:gd name="connsiteY9-308" fmla="*/ 938520 h 1867634"/>
                  <a:gd name="connsiteX10-309" fmla="*/ 2254431 w 2254431"/>
                  <a:gd name="connsiteY10-310" fmla="*/ 933818 h 1867634"/>
                  <a:gd name="connsiteX11-311" fmla="*/ 2249729 w 2254431"/>
                  <a:gd name="connsiteY11-312" fmla="*/ 929116 h 1867634"/>
                  <a:gd name="connsiteX12-313" fmla="*/ 2249729 w 2254431"/>
                  <a:gd name="connsiteY12-314" fmla="*/ 679292 h 1867634"/>
                  <a:gd name="connsiteX13-315" fmla="*/ 2067926 w 2254431"/>
                  <a:gd name="connsiteY13-316" fmla="*/ 497490 h 1867634"/>
                  <a:gd name="connsiteX14-317" fmla="*/ 1818099 w 2254431"/>
                  <a:gd name="connsiteY14-318" fmla="*/ 497490 h 1867634"/>
                  <a:gd name="connsiteX15-319" fmla="*/ 1594123 w 2254431"/>
                  <a:gd name="connsiteY15-320" fmla="*/ 273510 h 1867634"/>
                  <a:gd name="connsiteX16-321" fmla="*/ 273507 w 2254431"/>
                  <a:gd name="connsiteY16-322" fmla="*/ 273510 h 1867634"/>
                  <a:gd name="connsiteX17-323" fmla="*/ 0 w 2254431"/>
                  <a:gd name="connsiteY17-324" fmla="*/ 933818 h 1867634"/>
                  <a:gd name="connsiteX0-325" fmla="*/ 0 w 2254431"/>
                  <a:gd name="connsiteY0-326" fmla="*/ 933818 h 1867634"/>
                  <a:gd name="connsiteX1-327" fmla="*/ 273507 w 2254431"/>
                  <a:gd name="connsiteY1-328" fmla="*/ 1594126 h 1867634"/>
                  <a:gd name="connsiteX2-329" fmla="*/ 1594123 w 2254431"/>
                  <a:gd name="connsiteY2-330" fmla="*/ 1594126 h 1867634"/>
                  <a:gd name="connsiteX3-331" fmla="*/ 1818102 w 2254431"/>
                  <a:gd name="connsiteY3-332" fmla="*/ 1370146 h 1867634"/>
                  <a:gd name="connsiteX4-333" fmla="*/ 2067929 w 2254431"/>
                  <a:gd name="connsiteY4-334" fmla="*/ 1370150 h 1867634"/>
                  <a:gd name="connsiteX5-335" fmla="*/ 2249729 w 2254431"/>
                  <a:gd name="connsiteY5-336" fmla="*/ 1188348 h 1867634"/>
                  <a:gd name="connsiteX6-337" fmla="*/ 2249729 w 2254431"/>
                  <a:gd name="connsiteY6-338" fmla="*/ 938520 h 1867634"/>
                  <a:gd name="connsiteX7-339" fmla="*/ 2254431 w 2254431"/>
                  <a:gd name="connsiteY7-340" fmla="*/ 933818 h 1867634"/>
                  <a:gd name="connsiteX8-341" fmla="*/ 2249729 w 2254431"/>
                  <a:gd name="connsiteY8-342" fmla="*/ 929116 h 1867634"/>
                  <a:gd name="connsiteX9-343" fmla="*/ 2249729 w 2254431"/>
                  <a:gd name="connsiteY9-344" fmla="*/ 679292 h 1867634"/>
                  <a:gd name="connsiteX10-345" fmla="*/ 2067926 w 2254431"/>
                  <a:gd name="connsiteY10-346" fmla="*/ 497490 h 1867634"/>
                  <a:gd name="connsiteX11-347" fmla="*/ 1818099 w 2254431"/>
                  <a:gd name="connsiteY11-348" fmla="*/ 497490 h 1867634"/>
                  <a:gd name="connsiteX12-349" fmla="*/ 1594123 w 2254431"/>
                  <a:gd name="connsiteY12-350" fmla="*/ 273510 h 1867634"/>
                  <a:gd name="connsiteX13-351" fmla="*/ 273507 w 2254431"/>
                  <a:gd name="connsiteY13-352" fmla="*/ 273510 h 1867634"/>
                  <a:gd name="connsiteX14-353" fmla="*/ 0 w 2254431"/>
                  <a:gd name="connsiteY14-354" fmla="*/ 933818 h 1867634"/>
                  <a:gd name="connsiteX0-355" fmla="*/ 0 w 2249729"/>
                  <a:gd name="connsiteY0-356" fmla="*/ 933818 h 1867634"/>
                  <a:gd name="connsiteX1-357" fmla="*/ 273507 w 2249729"/>
                  <a:gd name="connsiteY1-358" fmla="*/ 1594126 h 1867634"/>
                  <a:gd name="connsiteX2-359" fmla="*/ 1594123 w 2249729"/>
                  <a:gd name="connsiteY2-360" fmla="*/ 1594126 h 1867634"/>
                  <a:gd name="connsiteX3-361" fmla="*/ 1818102 w 2249729"/>
                  <a:gd name="connsiteY3-362" fmla="*/ 1370146 h 1867634"/>
                  <a:gd name="connsiteX4-363" fmla="*/ 2067929 w 2249729"/>
                  <a:gd name="connsiteY4-364" fmla="*/ 1370150 h 1867634"/>
                  <a:gd name="connsiteX5-365" fmla="*/ 2249729 w 2249729"/>
                  <a:gd name="connsiteY5-366" fmla="*/ 1188348 h 1867634"/>
                  <a:gd name="connsiteX6-367" fmla="*/ 2249729 w 2249729"/>
                  <a:gd name="connsiteY6-368" fmla="*/ 938520 h 1867634"/>
                  <a:gd name="connsiteX7-369" fmla="*/ 2249729 w 2249729"/>
                  <a:gd name="connsiteY7-370" fmla="*/ 929116 h 1867634"/>
                  <a:gd name="connsiteX8-371" fmla="*/ 2249729 w 2249729"/>
                  <a:gd name="connsiteY8-372" fmla="*/ 679292 h 1867634"/>
                  <a:gd name="connsiteX9-373" fmla="*/ 2067926 w 2249729"/>
                  <a:gd name="connsiteY9-374" fmla="*/ 497490 h 1867634"/>
                  <a:gd name="connsiteX10-375" fmla="*/ 1818099 w 2249729"/>
                  <a:gd name="connsiteY10-376" fmla="*/ 497490 h 1867634"/>
                  <a:gd name="connsiteX11-377" fmla="*/ 1594123 w 2249729"/>
                  <a:gd name="connsiteY11-378" fmla="*/ 273510 h 1867634"/>
                  <a:gd name="connsiteX12-379" fmla="*/ 273507 w 2249729"/>
                  <a:gd name="connsiteY12-380" fmla="*/ 273510 h 1867634"/>
                  <a:gd name="connsiteX13-381" fmla="*/ 0 w 2249729"/>
                  <a:gd name="connsiteY13-382" fmla="*/ 933818 h 1867634"/>
                  <a:gd name="connsiteX0-383" fmla="*/ 0 w 2249729"/>
                  <a:gd name="connsiteY0-384" fmla="*/ 933818 h 1867634"/>
                  <a:gd name="connsiteX1-385" fmla="*/ 273507 w 2249729"/>
                  <a:gd name="connsiteY1-386" fmla="*/ 1594126 h 1867634"/>
                  <a:gd name="connsiteX2-387" fmla="*/ 1594123 w 2249729"/>
                  <a:gd name="connsiteY2-388" fmla="*/ 1594126 h 1867634"/>
                  <a:gd name="connsiteX3-389" fmla="*/ 1818102 w 2249729"/>
                  <a:gd name="connsiteY3-390" fmla="*/ 1370146 h 1867634"/>
                  <a:gd name="connsiteX4-391" fmla="*/ 2067929 w 2249729"/>
                  <a:gd name="connsiteY4-392" fmla="*/ 1370150 h 1867634"/>
                  <a:gd name="connsiteX5-393" fmla="*/ 2249729 w 2249729"/>
                  <a:gd name="connsiteY5-394" fmla="*/ 1188348 h 1867634"/>
                  <a:gd name="connsiteX6-395" fmla="*/ 2249729 w 2249729"/>
                  <a:gd name="connsiteY6-396" fmla="*/ 929116 h 1867634"/>
                  <a:gd name="connsiteX7-397" fmla="*/ 2249729 w 2249729"/>
                  <a:gd name="connsiteY7-398" fmla="*/ 679292 h 1867634"/>
                  <a:gd name="connsiteX8-399" fmla="*/ 2067926 w 2249729"/>
                  <a:gd name="connsiteY8-400" fmla="*/ 497490 h 1867634"/>
                  <a:gd name="connsiteX9-401" fmla="*/ 1818099 w 2249729"/>
                  <a:gd name="connsiteY9-402" fmla="*/ 497490 h 1867634"/>
                  <a:gd name="connsiteX10-403" fmla="*/ 1594123 w 2249729"/>
                  <a:gd name="connsiteY10-404" fmla="*/ 273510 h 1867634"/>
                  <a:gd name="connsiteX11-405" fmla="*/ 273507 w 2249729"/>
                  <a:gd name="connsiteY11-406" fmla="*/ 273510 h 1867634"/>
                  <a:gd name="connsiteX12-407" fmla="*/ 0 w 2249729"/>
                  <a:gd name="connsiteY12-408" fmla="*/ 933818 h 1867634"/>
                  <a:gd name="connsiteX0-409" fmla="*/ 0 w 2249729"/>
                  <a:gd name="connsiteY0-410" fmla="*/ 933818 h 1867634"/>
                  <a:gd name="connsiteX1-411" fmla="*/ 273507 w 2249729"/>
                  <a:gd name="connsiteY1-412" fmla="*/ 1594126 h 1867634"/>
                  <a:gd name="connsiteX2-413" fmla="*/ 1594123 w 2249729"/>
                  <a:gd name="connsiteY2-414" fmla="*/ 1594126 h 1867634"/>
                  <a:gd name="connsiteX3-415" fmla="*/ 1818102 w 2249729"/>
                  <a:gd name="connsiteY3-416" fmla="*/ 1370146 h 1867634"/>
                  <a:gd name="connsiteX4-417" fmla="*/ 2067929 w 2249729"/>
                  <a:gd name="connsiteY4-418" fmla="*/ 1370150 h 1867634"/>
                  <a:gd name="connsiteX5-419" fmla="*/ 2249729 w 2249729"/>
                  <a:gd name="connsiteY5-420" fmla="*/ 1188348 h 1867634"/>
                  <a:gd name="connsiteX6-421" fmla="*/ 2249729 w 2249729"/>
                  <a:gd name="connsiteY6-422" fmla="*/ 679292 h 1867634"/>
                  <a:gd name="connsiteX7-423" fmla="*/ 2067926 w 2249729"/>
                  <a:gd name="connsiteY7-424" fmla="*/ 497490 h 1867634"/>
                  <a:gd name="connsiteX8-425" fmla="*/ 1818099 w 2249729"/>
                  <a:gd name="connsiteY8-426" fmla="*/ 497490 h 1867634"/>
                  <a:gd name="connsiteX9-427" fmla="*/ 1594123 w 2249729"/>
                  <a:gd name="connsiteY9-428" fmla="*/ 273510 h 1867634"/>
                  <a:gd name="connsiteX10-429" fmla="*/ 273507 w 2249729"/>
                  <a:gd name="connsiteY10-430" fmla="*/ 273510 h 1867634"/>
                  <a:gd name="connsiteX11-431" fmla="*/ 0 w 2249729"/>
                  <a:gd name="connsiteY11-432" fmla="*/ 933818 h 18676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/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/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2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1" r:id="rId3"/>
    <p:sldLayoutId id="2147483755" r:id="rId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6" r:id="rId5"/>
    <p:sldLayoutId id="2147483737" r:id="rId6"/>
    <p:sldLayoutId id="2147483740" r:id="rId7"/>
    <p:sldLayoutId id="2147483739" r:id="rId8"/>
    <p:sldLayoutId id="2147483744" r:id="rId9"/>
    <p:sldLayoutId id="2147483745" r:id="rId10"/>
    <p:sldLayoutId id="2147483748" r:id="rId11"/>
    <p:sldLayoutId id="2147483749" r:id="rId12"/>
    <p:sldLayoutId id="2147483750" r:id="rId13"/>
    <p:sldLayoutId id="2147483753" r:id="rId14"/>
    <p:sldLayoutId id="2147483754" r:id="rId15"/>
    <p:sldLayoutId id="2147483756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1229496"/>
            <a:ext cx="12191999" cy="2068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1997620" y="2448593"/>
            <a:ext cx="8173322" cy="33855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SMA MUHAMMADIYAH 2 SIDOARJO</a:t>
            </a:r>
          </a:p>
          <a:p>
            <a:pPr algn="ctr"/>
            <a:endParaRPr lang="en-US" altLang="ko-KR" sz="14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Oleh : M. </a:t>
            </a:r>
            <a:r>
              <a:rPr lang="en-US" altLang="ko-KR" sz="2800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Zainul</a:t>
            </a:r>
            <a:r>
              <a:rPr lang="en-US" altLang="ko-KR" sz="28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Arifin</a:t>
            </a:r>
            <a:r>
              <a:rPr lang="en-US" altLang="ko-KR" sz="28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, </a:t>
            </a:r>
            <a:r>
              <a:rPr lang="en-US" altLang="ko-KR" sz="2800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S.Kom</a:t>
            </a:r>
            <a:r>
              <a:rPr lang="en-US" altLang="ko-KR" sz="28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., M.M.</a:t>
            </a:r>
          </a:p>
          <a:p>
            <a:pPr algn="ctr"/>
            <a:endParaRPr lang="en-US" altLang="ko-KR" sz="28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algn="ctr"/>
            <a:endParaRPr lang="en-US" altLang="ko-KR" sz="28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20 </a:t>
            </a:r>
            <a:r>
              <a:rPr lang="en-US" altLang="ko-KR" sz="2800" b="1" dirty="0" err="1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Juli</a:t>
            </a:r>
            <a:r>
              <a:rPr lang="en-US" altLang="ko-KR" sz="2800" b="1" dirty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 2024 / 14 Muharram 1446 </a:t>
            </a:r>
            <a:endParaRPr lang="ko-KR" altLang="en-US" sz="28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A055F-8406-3740-8585-FB645CDE394B}"/>
              </a:ext>
            </a:extLst>
          </p:cNvPr>
          <p:cNvSpPr txBox="1"/>
          <p:nvPr/>
        </p:nvSpPr>
        <p:spPr>
          <a:xfrm>
            <a:off x="1811355" y="488626"/>
            <a:ext cx="817332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800" b="1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FORTAWA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2FB6-E2E7-A33B-C878-53B88DB3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3433"/>
            <a:ext cx="9905998" cy="62794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MAKNA &amp; FILOSOFI LOGO : 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B4C21-1253-4EB1-320A-17AC8ED91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68036" y="148605"/>
            <a:ext cx="9101796" cy="640126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latin typeface="Book Antiqua" panose="02040602050305030304" pitchFamily="18" charset="0"/>
              </a:rPr>
              <a:t>Garis </a:t>
            </a:r>
            <a:r>
              <a:rPr lang="en-ID" sz="2400" b="1" dirty="0" err="1">
                <a:latin typeface="Book Antiqua" panose="02040602050305030304" pitchFamily="18" charset="0"/>
              </a:rPr>
              <a:t>kubah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pintu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gerbang</a:t>
            </a:r>
            <a:r>
              <a:rPr lang="en-ID" sz="2400" b="1" dirty="0">
                <a:latin typeface="Book Antiqua" panose="02040602050305030304" pitchFamily="18" charset="0"/>
              </a:rPr>
              <a:t> masjid </a:t>
            </a:r>
            <a:r>
              <a:rPr lang="en-ID" sz="2400" dirty="0" err="1">
                <a:latin typeface="Book Antiqua" panose="02040602050305030304" pitchFamily="18" charset="0"/>
              </a:rPr>
              <a:t>melambangkan</a:t>
            </a:r>
            <a:r>
              <a:rPr lang="en-ID" sz="2400" dirty="0">
                <a:latin typeface="Book Antiqua" panose="02040602050305030304" pitchFamily="18" charset="0"/>
              </a:rPr>
              <a:t> SMAMDA </a:t>
            </a:r>
            <a:r>
              <a:rPr lang="en-ID" sz="2400" dirty="0" err="1">
                <a:latin typeface="Book Antiqua" panose="02040602050305030304" pitchFamily="18" charset="0"/>
              </a:rPr>
              <a:t>Sidoarjo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menjadi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gerbang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pendidikan</a:t>
            </a:r>
            <a:r>
              <a:rPr lang="en-ID" sz="2400" b="1" dirty="0">
                <a:latin typeface="Book Antiqua" panose="02040602050305030304" pitchFamily="18" charset="0"/>
              </a:rPr>
              <a:t> Islam yang </a:t>
            </a:r>
            <a:r>
              <a:rPr lang="en-ID" sz="2400" b="1" dirty="0" err="1">
                <a:latin typeface="Book Antiqua" panose="02040602050305030304" pitchFamily="18" charset="0"/>
              </a:rPr>
              <a:t>berkarakter</a:t>
            </a:r>
            <a:r>
              <a:rPr lang="en-ID" sz="2400" b="1" dirty="0"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b="1" dirty="0" err="1">
                <a:latin typeface="Book Antiqua" panose="02040602050305030304" pitchFamily="18" charset="0"/>
              </a:rPr>
              <a:t>Simbol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pendidikan</a:t>
            </a:r>
            <a:r>
              <a:rPr lang="en-ID" sz="2400" b="1" dirty="0">
                <a:latin typeface="Book Antiqua" panose="02040602050305030304" pitchFamily="18" charset="0"/>
              </a:rPr>
              <a:t> Muhammadiyah</a:t>
            </a:r>
            <a:r>
              <a:rPr lang="en-ID" sz="2400" dirty="0">
                <a:latin typeface="Book Antiqua" panose="02040602050305030304" pitchFamily="18" charset="0"/>
              </a:rPr>
              <a:t> yang </a:t>
            </a:r>
            <a:r>
              <a:rPr lang="en-ID" sz="2400" dirty="0" err="1">
                <a:latin typeface="Book Antiqua" panose="02040602050305030304" pitchFamily="18" charset="0"/>
              </a:rPr>
              <a:t>direpresentasikan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bangku</a:t>
            </a:r>
            <a:r>
              <a:rPr lang="en-ID" sz="2400" b="1" dirty="0">
                <a:latin typeface="Book Antiqua" panose="02040602050305030304" pitchFamily="18" charset="0"/>
              </a:rPr>
              <a:t> dan </a:t>
            </a:r>
            <a:r>
              <a:rPr lang="en-ID" sz="2400" b="1" dirty="0" err="1">
                <a:latin typeface="Book Antiqua" panose="02040602050305030304" pitchFamily="18" charset="0"/>
              </a:rPr>
              <a:t>pancaran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sinar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matahari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menunjukan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visi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misi</a:t>
            </a:r>
            <a:r>
              <a:rPr lang="en-ID" sz="2400" dirty="0">
                <a:latin typeface="Book Antiqua" panose="02040602050305030304" pitchFamily="18" charset="0"/>
              </a:rPr>
              <a:t> SMAMDA </a:t>
            </a:r>
            <a:r>
              <a:rPr lang="en-ID" sz="2400" dirty="0" err="1">
                <a:latin typeface="Book Antiqua" panose="02040602050305030304" pitchFamily="18" charset="0"/>
              </a:rPr>
              <a:t>Sidoarjo</a:t>
            </a:r>
            <a:r>
              <a:rPr lang="en-ID" sz="2400" dirty="0"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b="1" dirty="0" err="1">
                <a:latin typeface="Book Antiqua" panose="02040602050305030304" pitchFamily="18" charset="0"/>
              </a:rPr>
              <a:t>Siluet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buku</a:t>
            </a:r>
            <a:r>
              <a:rPr lang="en-ID" sz="2400" b="1" dirty="0">
                <a:latin typeface="Book Antiqua" panose="02040602050305030304" pitchFamily="18" charset="0"/>
              </a:rPr>
              <a:t> dan </a:t>
            </a:r>
            <a:r>
              <a:rPr lang="en-ID" sz="2400" b="1" dirty="0" err="1">
                <a:latin typeface="Book Antiqua" panose="02040602050305030304" pitchFamily="18" charset="0"/>
              </a:rPr>
              <a:t>pena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dirty="0">
                <a:latin typeface="Book Antiqua" panose="02040602050305030304" pitchFamily="18" charset="0"/>
              </a:rPr>
              <a:t>yang </a:t>
            </a:r>
            <a:r>
              <a:rPr lang="en-ID" sz="2400" dirty="0" err="1">
                <a:latin typeface="Book Antiqua" panose="02040602050305030304" pitchFamily="18" charset="0"/>
              </a:rPr>
              <a:t>saling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terhubung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menunjukkan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inovasi</a:t>
            </a:r>
            <a:r>
              <a:rPr lang="en-ID" sz="2400" b="1" dirty="0">
                <a:latin typeface="Book Antiqua" panose="02040602050305030304" pitchFamily="18" charset="0"/>
              </a:rPr>
              <a:t> Pendidikan yang </a:t>
            </a:r>
            <a:r>
              <a:rPr lang="en-ID" sz="2400" b="1" dirty="0" err="1">
                <a:latin typeface="Book Antiqua" panose="02040602050305030304" pitchFamily="18" charset="0"/>
              </a:rPr>
              <a:t>terus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menerus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seiring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perubahan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jaman</a:t>
            </a:r>
            <a:r>
              <a:rPr lang="en-ID" sz="2400" dirty="0">
                <a:latin typeface="Book Antiqua" panose="02040602050305030304" pitchFamily="18" charset="0"/>
              </a:rPr>
              <a:t>, </a:t>
            </a:r>
            <a:r>
              <a:rPr lang="en-ID" sz="2400" dirty="0" err="1">
                <a:latin typeface="Book Antiqua" panose="02040602050305030304" pitchFamily="18" charset="0"/>
              </a:rPr>
              <a:t>ilmu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pengetahuan</a:t>
            </a:r>
            <a:r>
              <a:rPr lang="en-ID" sz="2400" dirty="0">
                <a:latin typeface="Book Antiqua" panose="02040602050305030304" pitchFamily="18" charset="0"/>
              </a:rPr>
              <a:t> dan </a:t>
            </a:r>
            <a:r>
              <a:rPr lang="en-ID" sz="2400" dirty="0" err="1">
                <a:latin typeface="Book Antiqua" panose="02040602050305030304" pitchFamily="18" charset="0"/>
              </a:rPr>
              <a:t>teknologi</a:t>
            </a:r>
            <a:r>
              <a:rPr lang="en-ID" sz="2400" dirty="0"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b="1" dirty="0" err="1">
                <a:latin typeface="Book Antiqua" panose="02040602050305030304" pitchFamily="18" charset="0"/>
              </a:rPr>
              <a:t>Siluet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angka</a:t>
            </a:r>
            <a:r>
              <a:rPr lang="en-ID" sz="2400" b="1" dirty="0">
                <a:latin typeface="Book Antiqua" panose="02040602050305030304" pitchFamily="18" charset="0"/>
              </a:rPr>
              <a:t> dua </a:t>
            </a:r>
            <a:r>
              <a:rPr lang="en-ID" sz="2400" dirty="0">
                <a:latin typeface="Book Antiqua" panose="02040602050305030304" pitchFamily="18" charset="0"/>
              </a:rPr>
              <a:t>yang </a:t>
            </a:r>
            <a:r>
              <a:rPr lang="en-ID" sz="2400" dirty="0" err="1">
                <a:latin typeface="Book Antiqua" panose="02040602050305030304" pitchFamily="18" charset="0"/>
              </a:rPr>
              <a:t>dihasilkan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dari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representasi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gabungan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buku</a:t>
            </a:r>
            <a:r>
              <a:rPr lang="en-ID" sz="2400" dirty="0">
                <a:latin typeface="Book Antiqua" panose="02040602050305030304" pitchFamily="18" charset="0"/>
              </a:rPr>
              <a:t> dan </a:t>
            </a:r>
            <a:r>
              <a:rPr lang="en-ID" sz="2400" dirty="0" err="1">
                <a:latin typeface="Book Antiqua" panose="02040602050305030304" pitchFamily="18" charset="0"/>
              </a:rPr>
              <a:t>pena</a:t>
            </a:r>
            <a:r>
              <a:rPr lang="en-ID" sz="2400" dirty="0">
                <a:latin typeface="Book Antiqua" panose="02040602050305030304" pitchFamily="18" charset="0"/>
              </a:rPr>
              <a:t>, </a:t>
            </a:r>
            <a:r>
              <a:rPr lang="en-ID" sz="2400" dirty="0" err="1">
                <a:latin typeface="Book Antiqua" panose="02040602050305030304" pitchFamily="18" charset="0"/>
              </a:rPr>
              <a:t>menunjukan</a:t>
            </a:r>
            <a:r>
              <a:rPr lang="en-ID" sz="2400" dirty="0">
                <a:latin typeface="Book Antiqua" panose="02040602050305030304" pitchFamily="18" charset="0"/>
              </a:rPr>
              <a:t> SMAMDA </a:t>
            </a:r>
            <a:r>
              <a:rPr lang="en-ID" sz="2400" dirty="0" err="1">
                <a:latin typeface="Book Antiqua" panose="02040602050305030304" pitchFamily="18" charset="0"/>
              </a:rPr>
              <a:t>Sidoarjo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adaptif</a:t>
            </a:r>
            <a:r>
              <a:rPr lang="en-ID" sz="2400" b="1" dirty="0">
                <a:latin typeface="Book Antiqua" panose="02040602050305030304" pitchFamily="18" charset="0"/>
              </a:rPr>
              <a:t> dan </a:t>
            </a:r>
            <a:r>
              <a:rPr lang="en-ID" sz="2400" b="1" dirty="0" err="1">
                <a:latin typeface="Book Antiqua" panose="02040602050305030304" pitchFamily="18" charset="0"/>
              </a:rPr>
              <a:t>cepat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menyerap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perkembangan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ilmu</a:t>
            </a:r>
            <a:r>
              <a:rPr lang="en-ID" sz="2400" b="1" dirty="0">
                <a:latin typeface="Book Antiqua" panose="02040602050305030304" pitchFamily="18" charset="0"/>
              </a:rPr>
              <a:t> dan </a:t>
            </a:r>
            <a:r>
              <a:rPr lang="en-ID" sz="2400" b="1" dirty="0" err="1">
                <a:latin typeface="Book Antiqua" panose="02040602050305030304" pitchFamily="18" charset="0"/>
              </a:rPr>
              <a:t>teknologi</a:t>
            </a:r>
            <a:r>
              <a:rPr lang="en-ID" sz="2400" dirty="0"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b="1" dirty="0" err="1">
                <a:latin typeface="Book Antiqua" panose="02040602050305030304" pitchFamily="18" charset="0"/>
              </a:rPr>
              <a:t>Bentuk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trofi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dirty="0">
                <a:latin typeface="Book Antiqua" panose="02040602050305030304" pitchFamily="18" charset="0"/>
              </a:rPr>
              <a:t>yang </a:t>
            </a:r>
            <a:r>
              <a:rPr lang="en-ID" sz="2400" dirty="0" err="1">
                <a:latin typeface="Book Antiqua" panose="02040602050305030304" pitchFamily="18" charset="0"/>
              </a:rPr>
              <a:t>dibentuk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dari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berbagai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simbol</a:t>
            </a:r>
            <a:r>
              <a:rPr lang="en-ID" sz="2400" dirty="0">
                <a:latin typeface="Book Antiqua" panose="02040602050305030304" pitchFamily="18" charset="0"/>
              </a:rPr>
              <a:t>, </a:t>
            </a:r>
            <a:r>
              <a:rPr lang="en-ID" sz="2400" dirty="0" err="1">
                <a:latin typeface="Book Antiqua" panose="02040602050305030304" pitchFamily="18" charset="0"/>
              </a:rPr>
              <a:t>menunjukan</a:t>
            </a:r>
            <a:r>
              <a:rPr lang="en-ID" sz="2400" dirty="0">
                <a:latin typeface="Book Antiqua" panose="02040602050305030304" pitchFamily="18" charset="0"/>
              </a:rPr>
              <a:t> SMAMDA </a:t>
            </a:r>
            <a:r>
              <a:rPr lang="en-ID" sz="2400" dirty="0" err="1">
                <a:latin typeface="Book Antiqua" panose="02040602050305030304" pitchFamily="18" charset="0"/>
              </a:rPr>
              <a:t>Sidoarjo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selalu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menjadi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kebanggaan</a:t>
            </a:r>
            <a:r>
              <a:rPr lang="en-ID" sz="2400" b="1" dirty="0">
                <a:latin typeface="Book Antiqua" panose="02040602050305030304" pitchFamily="18" charset="0"/>
              </a:rPr>
              <a:t> dan </a:t>
            </a:r>
            <a:r>
              <a:rPr lang="en-ID" sz="2400" b="1" dirty="0" err="1">
                <a:latin typeface="Book Antiqua" panose="02040602050305030304" pitchFamily="18" charset="0"/>
              </a:rPr>
              <a:t>terus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mengukir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prestasi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sejalan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dengan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visi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misi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sekolah</a:t>
            </a:r>
            <a:r>
              <a:rPr lang="en-ID" sz="2400" dirty="0">
                <a:latin typeface="Book Antiqua" panose="0204060205030503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dirty="0" err="1">
                <a:latin typeface="Book Antiqua" panose="02040602050305030304" pitchFamily="18" charset="0"/>
              </a:rPr>
              <a:t>Warna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oranye</a:t>
            </a:r>
            <a:r>
              <a:rPr lang="en-ID" sz="2400" b="1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melambangkan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>
                <a:latin typeface="Book Antiqua" panose="02040602050305030304" pitchFamily="18" charset="0"/>
              </a:rPr>
              <a:t>segar, </a:t>
            </a:r>
            <a:r>
              <a:rPr lang="en-ID" sz="2400" b="1" dirty="0" err="1">
                <a:latin typeface="Book Antiqua" panose="02040602050305030304" pitchFamily="18" charset="0"/>
              </a:rPr>
              <a:t>muda</a:t>
            </a:r>
            <a:r>
              <a:rPr lang="en-ID" sz="2400" b="1" dirty="0">
                <a:latin typeface="Book Antiqua" panose="02040602050305030304" pitchFamily="18" charset="0"/>
              </a:rPr>
              <a:t>, </a:t>
            </a:r>
            <a:r>
              <a:rPr lang="en-ID" sz="2400" b="1" dirty="0" err="1">
                <a:latin typeface="Book Antiqua" panose="02040602050305030304" pitchFamily="18" charset="0"/>
              </a:rPr>
              <a:t>hangat</a:t>
            </a:r>
            <a:r>
              <a:rPr lang="en-ID" sz="2400" b="1" dirty="0">
                <a:latin typeface="Book Antiqua" panose="02040602050305030304" pitchFamily="18" charset="0"/>
              </a:rPr>
              <a:t>, </a:t>
            </a:r>
            <a:r>
              <a:rPr lang="en-ID" sz="2400" b="1" dirty="0" err="1">
                <a:latin typeface="Book Antiqua" panose="02040602050305030304" pitchFamily="18" charset="0"/>
              </a:rPr>
              <a:t>sehat</a:t>
            </a:r>
            <a:r>
              <a:rPr lang="en-ID" sz="2400" b="1" dirty="0">
                <a:latin typeface="Book Antiqua" panose="02040602050305030304" pitchFamily="18" charset="0"/>
              </a:rPr>
              <a:t>, </a:t>
            </a:r>
            <a:r>
              <a:rPr lang="en-ID" sz="2400" b="1" dirty="0" err="1">
                <a:latin typeface="Book Antiqua" panose="02040602050305030304" pitchFamily="18" charset="0"/>
              </a:rPr>
              <a:t>berenergi</a:t>
            </a:r>
            <a:r>
              <a:rPr lang="en-ID" sz="2400" b="1" dirty="0">
                <a:latin typeface="Book Antiqua" panose="02040602050305030304" pitchFamily="18" charset="0"/>
              </a:rPr>
              <a:t>, dan </a:t>
            </a:r>
            <a:r>
              <a:rPr lang="en-ID" sz="2400" b="1" dirty="0" err="1">
                <a:latin typeface="Book Antiqua" panose="02040602050305030304" pitchFamily="18" charset="0"/>
              </a:rPr>
              <a:t>inovatif</a:t>
            </a:r>
            <a:r>
              <a:rPr lang="en-ID" sz="2400" dirty="0">
                <a:latin typeface="Book Antiqua" panose="02040602050305030304" pitchFamily="18" charset="0"/>
              </a:rPr>
              <a:t>. </a:t>
            </a:r>
            <a:r>
              <a:rPr lang="en-ID" sz="2400" dirty="0" err="1">
                <a:latin typeface="Book Antiqua" panose="02040602050305030304" pitchFamily="18" charset="0"/>
              </a:rPr>
              <a:t>Warna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biru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dirty="0" err="1">
                <a:latin typeface="Book Antiqua" panose="02040602050305030304" pitchFamily="18" charset="0"/>
              </a:rPr>
              <a:t>melambangkan</a:t>
            </a:r>
            <a:r>
              <a:rPr lang="en-ID" sz="2400" dirty="0">
                <a:latin typeface="Book Antiqua" panose="02040602050305030304" pitchFamily="18" charset="0"/>
              </a:rPr>
              <a:t> </a:t>
            </a:r>
            <a:r>
              <a:rPr lang="en-ID" sz="2400" b="1" dirty="0" err="1">
                <a:latin typeface="Book Antiqua" panose="02040602050305030304" pitchFamily="18" charset="0"/>
              </a:rPr>
              <a:t>ketenangan</a:t>
            </a:r>
            <a:r>
              <a:rPr lang="en-ID" sz="2400" b="1" dirty="0">
                <a:latin typeface="Book Antiqua" panose="02040602050305030304" pitchFamily="18" charset="0"/>
              </a:rPr>
              <a:t>, </a:t>
            </a:r>
            <a:r>
              <a:rPr lang="en-ID" sz="2400" b="1" dirty="0" err="1">
                <a:latin typeface="Book Antiqua" panose="02040602050305030304" pitchFamily="18" charset="0"/>
              </a:rPr>
              <a:t>ketulusan</a:t>
            </a:r>
            <a:r>
              <a:rPr lang="en-ID" sz="2400" b="1" dirty="0">
                <a:latin typeface="Book Antiqua" panose="02040602050305030304" pitchFamily="18" charset="0"/>
              </a:rPr>
              <a:t>, </a:t>
            </a:r>
            <a:r>
              <a:rPr lang="en-ID" sz="2400" b="1" dirty="0" err="1">
                <a:latin typeface="Book Antiqua" panose="02040602050305030304" pitchFamily="18" charset="0"/>
              </a:rPr>
              <a:t>kesuksesan</a:t>
            </a:r>
            <a:r>
              <a:rPr lang="en-ID" sz="2400" b="1" dirty="0">
                <a:latin typeface="Book Antiqua" panose="02040602050305030304" pitchFamily="18" charset="0"/>
              </a:rPr>
              <a:t>, dan </a:t>
            </a:r>
            <a:r>
              <a:rPr lang="en-ID" sz="2400" b="1" dirty="0" err="1">
                <a:latin typeface="Book Antiqua" panose="02040602050305030304" pitchFamily="18" charset="0"/>
              </a:rPr>
              <a:t>kecerdasan</a:t>
            </a:r>
            <a:r>
              <a:rPr lang="en-ID" sz="2400" b="1" dirty="0">
                <a:latin typeface="Book Antiqua" panose="0204060205030503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ID" sz="2400" dirty="0">
              <a:latin typeface="Book Antiqua" panose="0204060205030503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C6EBAD-F1D8-82F9-5A05-4386A4F4B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01"/>
          <a:stretch/>
        </p:blipFill>
        <p:spPr>
          <a:xfrm>
            <a:off x="138043" y="2236766"/>
            <a:ext cx="2769959" cy="206251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1F80F5D0-C61F-A545-80D8-750725D25246}"/>
              </a:ext>
            </a:extLst>
          </p:cNvPr>
          <p:cNvSpPr/>
          <p:nvPr/>
        </p:nvSpPr>
        <p:spPr>
          <a:xfrm>
            <a:off x="1775012" y="627529"/>
            <a:ext cx="1416423" cy="1864659"/>
          </a:xfrm>
          <a:custGeom>
            <a:avLst/>
            <a:gdLst>
              <a:gd name="connsiteX0" fmla="*/ 1416423 w 1416423"/>
              <a:gd name="connsiteY0" fmla="*/ 0 h 1864659"/>
              <a:gd name="connsiteX1" fmla="*/ 0 w 1416423"/>
              <a:gd name="connsiteY1" fmla="*/ 1864659 h 18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6423" h="1864659">
                <a:moveTo>
                  <a:pt x="1416423" y="0"/>
                </a:moveTo>
                <a:lnTo>
                  <a:pt x="0" y="1864659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6927333-E7BE-A04B-B17D-45547EA0961A}"/>
              </a:ext>
            </a:extLst>
          </p:cNvPr>
          <p:cNvSpPr/>
          <p:nvPr/>
        </p:nvSpPr>
        <p:spPr>
          <a:xfrm>
            <a:off x="1595718" y="1531077"/>
            <a:ext cx="1730187" cy="1588641"/>
          </a:xfrm>
          <a:custGeom>
            <a:avLst/>
            <a:gdLst>
              <a:gd name="connsiteX0" fmla="*/ 1416423 w 1416423"/>
              <a:gd name="connsiteY0" fmla="*/ 0 h 1864659"/>
              <a:gd name="connsiteX1" fmla="*/ 0 w 1416423"/>
              <a:gd name="connsiteY1" fmla="*/ 1864659 h 18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6423" h="1864659">
                <a:moveTo>
                  <a:pt x="1416423" y="0"/>
                </a:moveTo>
                <a:lnTo>
                  <a:pt x="0" y="1864659"/>
                </a:ln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CCF546-AE5E-504A-AB05-C040D9F989AF}"/>
              </a:ext>
            </a:extLst>
          </p:cNvPr>
          <p:cNvSpPr/>
          <p:nvPr/>
        </p:nvSpPr>
        <p:spPr>
          <a:xfrm>
            <a:off x="1416424" y="2726284"/>
            <a:ext cx="1909481" cy="734092"/>
          </a:xfrm>
          <a:custGeom>
            <a:avLst/>
            <a:gdLst>
              <a:gd name="connsiteX0" fmla="*/ 1416423 w 1416423"/>
              <a:gd name="connsiteY0" fmla="*/ 0 h 1864659"/>
              <a:gd name="connsiteX1" fmla="*/ 0 w 1416423"/>
              <a:gd name="connsiteY1" fmla="*/ 1864659 h 18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6423" h="1864659">
                <a:moveTo>
                  <a:pt x="1416423" y="0"/>
                </a:moveTo>
                <a:lnTo>
                  <a:pt x="0" y="1864659"/>
                </a:ln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4E3CD8C-C247-7741-8C1E-93CECC77B769}"/>
              </a:ext>
            </a:extLst>
          </p:cNvPr>
          <p:cNvSpPr/>
          <p:nvPr/>
        </p:nvSpPr>
        <p:spPr>
          <a:xfrm flipV="1">
            <a:off x="1141413" y="3609236"/>
            <a:ext cx="2318963" cy="76266"/>
          </a:xfrm>
          <a:custGeom>
            <a:avLst/>
            <a:gdLst>
              <a:gd name="connsiteX0" fmla="*/ 1416423 w 1416423"/>
              <a:gd name="connsiteY0" fmla="*/ 0 h 1864659"/>
              <a:gd name="connsiteX1" fmla="*/ 0 w 1416423"/>
              <a:gd name="connsiteY1" fmla="*/ 1864659 h 18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6423" h="1864659">
                <a:moveTo>
                  <a:pt x="1416423" y="0"/>
                </a:moveTo>
                <a:lnTo>
                  <a:pt x="0" y="1864659"/>
                </a:ln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A77224F-09F7-1A43-8C1C-A29135D1CE4F}"/>
              </a:ext>
            </a:extLst>
          </p:cNvPr>
          <p:cNvSpPr/>
          <p:nvPr/>
        </p:nvSpPr>
        <p:spPr>
          <a:xfrm>
            <a:off x="118533" y="2184400"/>
            <a:ext cx="2980267" cy="2201333"/>
          </a:xfrm>
          <a:custGeom>
            <a:avLst/>
            <a:gdLst>
              <a:gd name="connsiteX0" fmla="*/ 101600 w 2980267"/>
              <a:gd name="connsiteY0" fmla="*/ 2201333 h 2201333"/>
              <a:gd name="connsiteX1" fmla="*/ 0 w 2980267"/>
              <a:gd name="connsiteY1" fmla="*/ 1811867 h 2201333"/>
              <a:gd name="connsiteX2" fmla="*/ 152400 w 2980267"/>
              <a:gd name="connsiteY2" fmla="*/ 1540933 h 2201333"/>
              <a:gd name="connsiteX3" fmla="*/ 897467 w 2980267"/>
              <a:gd name="connsiteY3" fmla="*/ 1574800 h 2201333"/>
              <a:gd name="connsiteX4" fmla="*/ 626534 w 2980267"/>
              <a:gd name="connsiteY4" fmla="*/ 1236133 h 2201333"/>
              <a:gd name="connsiteX5" fmla="*/ 643467 w 2980267"/>
              <a:gd name="connsiteY5" fmla="*/ 592667 h 2201333"/>
              <a:gd name="connsiteX6" fmla="*/ 1270000 w 2980267"/>
              <a:gd name="connsiteY6" fmla="*/ 0 h 2201333"/>
              <a:gd name="connsiteX7" fmla="*/ 1828800 w 2980267"/>
              <a:gd name="connsiteY7" fmla="*/ 491067 h 2201333"/>
              <a:gd name="connsiteX8" fmla="*/ 1964267 w 2980267"/>
              <a:gd name="connsiteY8" fmla="*/ 643467 h 2201333"/>
              <a:gd name="connsiteX9" fmla="*/ 1930400 w 2980267"/>
              <a:gd name="connsiteY9" fmla="*/ 1337733 h 2201333"/>
              <a:gd name="connsiteX10" fmla="*/ 1727200 w 2980267"/>
              <a:gd name="connsiteY10" fmla="*/ 1574800 h 2201333"/>
              <a:gd name="connsiteX11" fmla="*/ 2455334 w 2980267"/>
              <a:gd name="connsiteY11" fmla="*/ 1608667 h 2201333"/>
              <a:gd name="connsiteX12" fmla="*/ 2980267 w 2980267"/>
              <a:gd name="connsiteY12" fmla="*/ 2201333 h 2201333"/>
              <a:gd name="connsiteX13" fmla="*/ 2980267 w 2980267"/>
              <a:gd name="connsiteY13" fmla="*/ 2201333 h 220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0267" h="2201333">
                <a:moveTo>
                  <a:pt x="101600" y="2201333"/>
                </a:moveTo>
                <a:lnTo>
                  <a:pt x="0" y="1811867"/>
                </a:lnTo>
                <a:lnTo>
                  <a:pt x="152400" y="1540933"/>
                </a:lnTo>
                <a:lnTo>
                  <a:pt x="897467" y="1574800"/>
                </a:lnTo>
                <a:lnTo>
                  <a:pt x="626534" y="1236133"/>
                </a:lnTo>
                <a:lnTo>
                  <a:pt x="643467" y="592667"/>
                </a:lnTo>
                <a:lnTo>
                  <a:pt x="1270000" y="0"/>
                </a:lnTo>
                <a:lnTo>
                  <a:pt x="1828800" y="491067"/>
                </a:lnTo>
                <a:lnTo>
                  <a:pt x="1964267" y="643467"/>
                </a:lnTo>
                <a:lnTo>
                  <a:pt x="1930400" y="1337733"/>
                </a:lnTo>
                <a:lnTo>
                  <a:pt x="1727200" y="1574800"/>
                </a:lnTo>
                <a:lnTo>
                  <a:pt x="2455334" y="1608667"/>
                </a:lnTo>
                <a:lnTo>
                  <a:pt x="2980267" y="2201333"/>
                </a:lnTo>
                <a:lnTo>
                  <a:pt x="2980267" y="2201333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22F9ED-0D5C-3F47-849E-CCDB6AF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62A188-3EFF-0C40-88D9-BBF7EB381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4282" y="2061883"/>
            <a:ext cx="5809130" cy="4052046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beradaptasi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mempersiapkan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menghadapi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endParaRPr lang="en-ID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Dinamis</a:t>
            </a:r>
            <a:r>
              <a:rPr lang="en-US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berinovasi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pembelajaran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mempersiapkan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menghadapi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dunia yang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 startAt="4"/>
            </a:pPr>
            <a:r>
              <a:rPr lang="en-US" sz="2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Amanah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terpercaya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pengakuan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endParaRPr lang="en-ID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E41D5-2F12-744C-BC7F-270312F805B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64763"/>
          <a:stretch/>
        </p:blipFill>
        <p:spPr bwMode="auto">
          <a:xfrm>
            <a:off x="1931892" y="125509"/>
            <a:ext cx="8162367" cy="1685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C1D02F-AB66-0342-8A26-DE2A27643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307" y="2079812"/>
            <a:ext cx="5741894" cy="42672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Sinergi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kebaikan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ketaqwaan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keunggulan</a:t>
            </a:r>
            <a:endParaRPr lang="en-ID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mandiri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otonom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ID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Adaptif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menyerap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IPTEK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jaman</a:t>
            </a:r>
            <a:endParaRPr lang="en-ID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5508-53AB-4D83-2021-AFDB2988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89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latin typeface="Book Antiqua" panose="02040602050305030304" pitchFamily="18" charset="0"/>
              </a:rPr>
              <a:t>Kualifikasi</a:t>
            </a:r>
            <a:r>
              <a:rPr lang="en-GB" b="1" dirty="0">
                <a:latin typeface="Book Antiqua" panose="02040602050305030304" pitchFamily="18" charset="0"/>
              </a:rPr>
              <a:t> </a:t>
            </a:r>
            <a:r>
              <a:rPr lang="en-GB" b="1" dirty="0" err="1">
                <a:latin typeface="Book Antiqua" panose="02040602050305030304" pitchFamily="18" charset="0"/>
              </a:rPr>
              <a:t>Akademik</a:t>
            </a:r>
            <a:r>
              <a:rPr lang="en-GB" b="1" dirty="0">
                <a:latin typeface="Book Antiqua" panose="02040602050305030304" pitchFamily="18" charset="0"/>
              </a:rPr>
              <a:t> </a:t>
            </a:r>
            <a:br>
              <a:rPr lang="en-GB" b="1" dirty="0">
                <a:latin typeface="Book Antiqua" panose="02040602050305030304" pitchFamily="18" charset="0"/>
              </a:rPr>
            </a:br>
            <a:r>
              <a:rPr lang="en-GB" b="1" dirty="0">
                <a:latin typeface="Book Antiqua" panose="02040602050305030304" pitchFamily="18" charset="0"/>
              </a:rPr>
              <a:t>GURU SMAMDA SIDOARJO</a:t>
            </a:r>
            <a:endParaRPr lang="en-ID" b="1" dirty="0">
              <a:latin typeface="Book Antiqua" panose="0204060205030503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F4DD2-0932-FA48-AF2B-8A8E6B92F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12234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TAHUN 2023/2024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E64DA7-7CF6-4C48-2865-3511D649A4E6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19006" y="1798491"/>
          <a:ext cx="5157789" cy="347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93">
                  <a:extLst>
                    <a:ext uri="{9D8B030D-6E8A-4147-A177-3AD203B41FA5}">
                      <a16:colId xmlns:a16="http://schemas.microsoft.com/office/drawing/2014/main" val="156778970"/>
                    </a:ext>
                  </a:extLst>
                </a:gridCol>
                <a:gridCol w="2375528">
                  <a:extLst>
                    <a:ext uri="{9D8B030D-6E8A-4147-A177-3AD203B41FA5}">
                      <a16:colId xmlns:a16="http://schemas.microsoft.com/office/drawing/2014/main" val="2217557964"/>
                    </a:ext>
                  </a:extLst>
                </a:gridCol>
                <a:gridCol w="2007468">
                  <a:extLst>
                    <a:ext uri="{9D8B030D-6E8A-4147-A177-3AD203B41FA5}">
                      <a16:colId xmlns:a16="http://schemas.microsoft.com/office/drawing/2014/main" val="4105704547"/>
                    </a:ext>
                  </a:extLst>
                </a:gridCol>
              </a:tblGrid>
              <a:tr h="48750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ook Antiqua" panose="02040602050305030304" pitchFamily="18" charset="0"/>
                        </a:rPr>
                        <a:t>NO</a:t>
                      </a:r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ook Antiqua" panose="02040602050305030304" pitchFamily="18" charset="0"/>
                        </a:rPr>
                        <a:t>GURU</a:t>
                      </a:r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ook Antiqua" panose="02040602050305030304" pitchFamily="18" charset="0"/>
                        </a:rPr>
                        <a:t>JUMLAH</a:t>
                      </a:r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883146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latin typeface="Book Antiqua" panose="02040602050305030304" pitchFamily="18" charset="0"/>
                        </a:rPr>
                        <a:t>1</a:t>
                      </a:r>
                      <a:endParaRPr lang="en-ID" sz="22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dirty="0">
                          <a:latin typeface="Book Antiqua" panose="02040602050305030304" pitchFamily="18" charset="0"/>
                        </a:rPr>
                        <a:t>S1</a:t>
                      </a:r>
                      <a:endParaRPr lang="en-ID" sz="2200" b="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dirty="0">
                          <a:latin typeface="Book Antiqua" panose="02040602050305030304" pitchFamily="18" charset="0"/>
                        </a:rPr>
                        <a:t>26</a:t>
                      </a:r>
                      <a:endParaRPr lang="en-ID" sz="2200" b="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435368"/>
                  </a:ext>
                </a:extLst>
              </a:tr>
              <a:tr h="3448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latin typeface="Book Antiqua" panose="02040602050305030304" pitchFamily="18" charset="0"/>
                        </a:rPr>
                        <a:t>2</a:t>
                      </a:r>
                      <a:endParaRPr lang="en-ID" sz="22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dirty="0">
                          <a:latin typeface="Book Antiqua" panose="02040602050305030304" pitchFamily="18" charset="0"/>
                        </a:rPr>
                        <a:t>S2</a:t>
                      </a:r>
                      <a:endParaRPr lang="en-ID" sz="2200" b="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dirty="0">
                          <a:latin typeface="Book Antiqua" panose="02040602050305030304" pitchFamily="18" charset="0"/>
                        </a:rPr>
                        <a:t>37</a:t>
                      </a:r>
                      <a:endParaRPr lang="en-ID" sz="2200" b="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6244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dirty="0">
                          <a:latin typeface="Book Antiqua" panose="02040602050305030304" pitchFamily="18" charset="0"/>
                        </a:rPr>
                        <a:t>3</a:t>
                      </a:r>
                      <a:endParaRPr lang="en-ID" sz="22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dirty="0">
                          <a:latin typeface="Book Antiqua" panose="02040602050305030304" pitchFamily="18" charset="0"/>
                        </a:rPr>
                        <a:t>S3</a:t>
                      </a:r>
                      <a:endParaRPr lang="en-ID" sz="2200" b="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0" dirty="0">
                          <a:latin typeface="Book Antiqua" panose="02040602050305030304" pitchFamily="18" charset="0"/>
                        </a:rPr>
                        <a:t>1</a:t>
                      </a:r>
                      <a:endParaRPr lang="en-ID" sz="2200" b="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857857"/>
                  </a:ext>
                </a:extLst>
              </a:tr>
              <a:tr h="53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ID" sz="22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1" dirty="0">
                          <a:latin typeface="Book Antiqua" panose="02040602050305030304" pitchFamily="18" charset="0"/>
                        </a:rPr>
                        <a:t>JUMLAH</a:t>
                      </a:r>
                      <a:endParaRPr lang="en-ID" sz="2200" b="1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1" dirty="0">
                          <a:latin typeface="Book Antiqua" panose="02040602050305030304" pitchFamily="18" charset="0"/>
                        </a:rPr>
                        <a:t>64</a:t>
                      </a:r>
                      <a:endParaRPr lang="en-ID" sz="2200" b="1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509484"/>
                  </a:ext>
                </a:extLst>
              </a:tr>
              <a:tr h="5887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1" dirty="0">
                          <a:latin typeface="Book Antiqua" panose="02040602050305030304" pitchFamily="18" charset="0"/>
                        </a:rPr>
                        <a:t>GURU SERTIVIKASI</a:t>
                      </a:r>
                      <a:endParaRPr lang="en-ID" sz="2200" b="1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1" dirty="0">
                          <a:latin typeface="Book Antiqua" panose="02040602050305030304" pitchFamily="18" charset="0"/>
                        </a:rPr>
                        <a:t>34</a:t>
                      </a:r>
                      <a:endParaRPr lang="en-ID" sz="2200" b="1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19"/>
                  </a:ext>
                </a:extLst>
              </a:tr>
              <a:tr h="5887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1" dirty="0">
                          <a:latin typeface="Book Antiqua" panose="02040602050305030304" pitchFamily="18" charset="0"/>
                        </a:rPr>
                        <a:t>GURU TETAP</a:t>
                      </a:r>
                      <a:endParaRPr lang="en-ID" sz="2200" b="1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200" b="1" dirty="0">
                          <a:latin typeface="Book Antiqua" panose="02040602050305030304" pitchFamily="18" charset="0"/>
                        </a:rPr>
                        <a:t>49/15</a:t>
                      </a:r>
                      <a:endParaRPr lang="en-ID" sz="2200" b="1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06863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B1DDC-BA5C-814B-A44B-E66902158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33018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/>
              <a:t>TAHUN 2024/2025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8F5AD5F-6B8A-AD4E-A2AE-A71E5573ADEA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51418" y="1840057"/>
          <a:ext cx="5839691" cy="33826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3148">
                  <a:extLst>
                    <a:ext uri="{9D8B030D-6E8A-4147-A177-3AD203B41FA5}">
                      <a16:colId xmlns:a16="http://schemas.microsoft.com/office/drawing/2014/main" val="1045117283"/>
                    </a:ext>
                  </a:extLst>
                </a:gridCol>
                <a:gridCol w="2979979">
                  <a:extLst>
                    <a:ext uri="{9D8B030D-6E8A-4147-A177-3AD203B41FA5}">
                      <a16:colId xmlns:a16="http://schemas.microsoft.com/office/drawing/2014/main" val="2802362751"/>
                    </a:ext>
                  </a:extLst>
                </a:gridCol>
                <a:gridCol w="1946564">
                  <a:extLst>
                    <a:ext uri="{9D8B030D-6E8A-4147-A177-3AD203B41FA5}">
                      <a16:colId xmlns:a16="http://schemas.microsoft.com/office/drawing/2014/main" val="2375285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Book Antiqua" panose="02040602050305030304" pitchFamily="18" charset="0"/>
                        </a:rPr>
                        <a:t>NO</a:t>
                      </a:r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Book Antiqua" panose="02040602050305030304" pitchFamily="18" charset="0"/>
                        </a:rPr>
                        <a:t>GURU</a:t>
                      </a:r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dirty="0">
                          <a:latin typeface="Book Antiqua" panose="02040602050305030304" pitchFamily="18" charset="0"/>
                        </a:rPr>
                        <a:t>JUMLAH</a:t>
                      </a:r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marL="43896" marR="4389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Book Antiqua" panose="02040602050305030304" pitchFamily="18" charset="0"/>
                        </a:rPr>
                        <a:t>S1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Book Antiqua" panose="02040602050305030304" pitchFamily="18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92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Book Antiqua" panose="02040602050305030304" pitchFamily="18" charset="0"/>
                        </a:rPr>
                        <a:t>S2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Book Antiqua" panose="02040602050305030304" pitchFamily="18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07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Book Antiqua" panose="02040602050305030304" pitchFamily="18" charset="0"/>
                        </a:rPr>
                        <a:t>S3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383586"/>
                  </a:ext>
                </a:extLst>
              </a:tr>
              <a:tr h="5230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2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latin typeface="Book Antiqua" panose="02040602050305030304" pitchFamily="18" charset="0"/>
                        </a:rPr>
                        <a:t>JUMLAH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latin typeface="Book Antiqua" panose="02040602050305030304" pitchFamily="18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23561"/>
                  </a:ext>
                </a:extLst>
              </a:tr>
              <a:tr h="5403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latin typeface="Book Antiqua" panose="02040602050305030304" pitchFamily="18" charset="0"/>
                        </a:rPr>
                        <a:t>GURU SERTIVIKASI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latin typeface="Book Antiqua" panose="02040602050305030304" pitchFamily="18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677383"/>
                  </a:ext>
                </a:extLst>
              </a:tr>
              <a:tr h="5818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latin typeface="Book Antiqua" panose="02040602050305030304" pitchFamily="18" charset="0"/>
                        </a:rPr>
                        <a:t>GURU TETAP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200" b="1" dirty="0">
                          <a:latin typeface="Book Antiqua" panose="02040602050305030304" pitchFamily="18" charset="0"/>
                        </a:rPr>
                        <a:t>53/13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55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5508-53AB-4D83-2021-AFDB2988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89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latin typeface="Book Antiqua" panose="02040602050305030304" pitchFamily="18" charset="0"/>
              </a:rPr>
              <a:t>Kualifikasi</a:t>
            </a:r>
            <a:r>
              <a:rPr lang="en-GB" b="1" dirty="0">
                <a:latin typeface="Book Antiqua" panose="02040602050305030304" pitchFamily="18" charset="0"/>
              </a:rPr>
              <a:t> </a:t>
            </a:r>
            <a:r>
              <a:rPr lang="en-GB" b="1" dirty="0" err="1">
                <a:latin typeface="Book Antiqua" panose="02040602050305030304" pitchFamily="18" charset="0"/>
              </a:rPr>
              <a:t>Akademik</a:t>
            </a:r>
            <a:r>
              <a:rPr lang="en-GB" b="1" dirty="0">
                <a:latin typeface="Book Antiqua" panose="02040602050305030304" pitchFamily="18" charset="0"/>
              </a:rPr>
              <a:t> </a:t>
            </a:r>
            <a:br>
              <a:rPr lang="en-GB" b="1" dirty="0">
                <a:latin typeface="Book Antiqua" panose="02040602050305030304" pitchFamily="18" charset="0"/>
              </a:rPr>
            </a:br>
            <a:r>
              <a:rPr lang="en-GB" b="1" dirty="0">
                <a:latin typeface="Book Antiqua" panose="02040602050305030304" pitchFamily="18" charset="0"/>
              </a:rPr>
              <a:t>KARYAWAN SMAMDA SIDOARJO</a:t>
            </a:r>
            <a:endParaRPr lang="en-ID" b="1" dirty="0">
              <a:latin typeface="Book Antiqua" panose="0204060205030503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F4DD2-0932-FA48-AF2B-8A8E6B92F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12234"/>
            <a:ext cx="5157787" cy="823912"/>
          </a:xfrm>
        </p:spPr>
        <p:txBody>
          <a:bodyPr>
            <a:normAutofit/>
          </a:bodyPr>
          <a:lstStyle/>
          <a:p>
            <a:r>
              <a:rPr lang="en-US" sz="2800" dirty="0"/>
              <a:t>TAHUN 2023/2024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4E64DA7-7CF6-4C48-2865-3511D649A4E6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819006" y="1798491"/>
          <a:ext cx="5157789" cy="32927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4793">
                  <a:extLst>
                    <a:ext uri="{9D8B030D-6E8A-4147-A177-3AD203B41FA5}">
                      <a16:colId xmlns:a16="http://schemas.microsoft.com/office/drawing/2014/main" val="156778970"/>
                    </a:ext>
                  </a:extLst>
                </a:gridCol>
                <a:gridCol w="2375528">
                  <a:extLst>
                    <a:ext uri="{9D8B030D-6E8A-4147-A177-3AD203B41FA5}">
                      <a16:colId xmlns:a16="http://schemas.microsoft.com/office/drawing/2014/main" val="2217557964"/>
                    </a:ext>
                  </a:extLst>
                </a:gridCol>
                <a:gridCol w="2007468">
                  <a:extLst>
                    <a:ext uri="{9D8B030D-6E8A-4147-A177-3AD203B41FA5}">
                      <a16:colId xmlns:a16="http://schemas.microsoft.com/office/drawing/2014/main" val="4105704547"/>
                    </a:ext>
                  </a:extLst>
                </a:gridCol>
              </a:tblGrid>
              <a:tr h="48750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ID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KARYAWAN</a:t>
                      </a:r>
                      <a:endParaRPr lang="en-ID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JUMLAH</a:t>
                      </a:r>
                      <a:endParaRPr lang="en-ID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883146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S2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435368"/>
                  </a:ext>
                </a:extLst>
              </a:tr>
              <a:tr h="34487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S1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6244"/>
                  </a:ext>
                </a:extLst>
              </a:tr>
              <a:tr h="33379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D3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857857"/>
                  </a:ext>
                </a:extLst>
              </a:tr>
              <a:tr h="53042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SMA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509484"/>
                  </a:ext>
                </a:extLst>
              </a:tr>
              <a:tr h="588749">
                <a:tc>
                  <a:txBody>
                    <a:bodyPr/>
                    <a:lstStyle/>
                    <a:p>
                      <a:pPr algn="ctr"/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JUMLAH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219"/>
                  </a:ext>
                </a:extLst>
              </a:tr>
              <a:tr h="588749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KARYAWAN TETAP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21/33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06863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9B1DDC-BA5C-814B-A44B-E66902158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33018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dirty="0"/>
              <a:t>TAHUN 2024/2025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8F5AD5F-6B8A-AD4E-A2AE-A71E5573ADEA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51418" y="1840057"/>
          <a:ext cx="5839691" cy="323070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13148">
                  <a:extLst>
                    <a:ext uri="{9D8B030D-6E8A-4147-A177-3AD203B41FA5}">
                      <a16:colId xmlns:a16="http://schemas.microsoft.com/office/drawing/2014/main" val="1045117283"/>
                    </a:ext>
                  </a:extLst>
                </a:gridCol>
                <a:gridCol w="2979979">
                  <a:extLst>
                    <a:ext uri="{9D8B030D-6E8A-4147-A177-3AD203B41FA5}">
                      <a16:colId xmlns:a16="http://schemas.microsoft.com/office/drawing/2014/main" val="2802362751"/>
                    </a:ext>
                  </a:extLst>
                </a:gridCol>
                <a:gridCol w="1946564">
                  <a:extLst>
                    <a:ext uri="{9D8B030D-6E8A-4147-A177-3AD203B41FA5}">
                      <a16:colId xmlns:a16="http://schemas.microsoft.com/office/drawing/2014/main" val="2375285403"/>
                    </a:ext>
                  </a:extLst>
                </a:gridCol>
              </a:tblGrid>
              <a:tr h="38293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ID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KARYAWAN</a:t>
                      </a:r>
                      <a:endParaRPr lang="en-ID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JUMLAH</a:t>
                      </a:r>
                      <a:endParaRPr lang="en-ID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3888"/>
                  </a:ext>
                </a:extLst>
              </a:tr>
              <a:tr h="3829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S2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ID" b="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924723"/>
                  </a:ext>
                </a:extLst>
              </a:tr>
              <a:tr h="3829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S1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ID" b="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079845"/>
                  </a:ext>
                </a:extLst>
              </a:tr>
              <a:tr h="38293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D3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383586"/>
                  </a:ext>
                </a:extLst>
              </a:tr>
              <a:tr h="54013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SMA</a:t>
                      </a:r>
                      <a:endParaRPr lang="en-ID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en-ID" b="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23561"/>
                  </a:ext>
                </a:extLst>
              </a:tr>
              <a:tr h="618497">
                <a:tc>
                  <a:txBody>
                    <a:bodyPr/>
                    <a:lstStyle/>
                    <a:p>
                      <a:pPr algn="ctr"/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JUMLAH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en-ID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677383"/>
                  </a:ext>
                </a:extLst>
              </a:tr>
              <a:tr h="540328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KARYAWAN TETAP</a:t>
                      </a:r>
                      <a:endParaRPr lang="en-ID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en-GB" dirty="0"/>
                        <a:t>/28</a:t>
                      </a:r>
                      <a:endParaRPr lang="en-ID" b="1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55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0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5508-53AB-4D83-2021-AFDB2988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89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err="1">
                <a:latin typeface="Book Antiqua" panose="02040602050305030304" pitchFamily="18" charset="0"/>
              </a:rPr>
              <a:t>Kualifikasi</a:t>
            </a:r>
            <a:r>
              <a:rPr lang="en-GB" sz="2800" b="1" dirty="0">
                <a:latin typeface="Book Antiqua" panose="02040602050305030304" pitchFamily="18" charset="0"/>
              </a:rPr>
              <a:t> </a:t>
            </a:r>
            <a:r>
              <a:rPr lang="en-GB" sz="2800" b="1" dirty="0" err="1">
                <a:latin typeface="Book Antiqua" panose="02040602050305030304" pitchFamily="18" charset="0"/>
              </a:rPr>
              <a:t>Akademik</a:t>
            </a:r>
            <a:r>
              <a:rPr lang="en-GB" sz="2800" b="1" dirty="0">
                <a:latin typeface="Book Antiqua" panose="02040602050305030304" pitchFamily="18" charset="0"/>
              </a:rPr>
              <a:t> </a:t>
            </a:r>
            <a:br>
              <a:rPr lang="en-GB" sz="2800" b="1" dirty="0">
                <a:latin typeface="Book Antiqua" panose="02040602050305030304" pitchFamily="18" charset="0"/>
              </a:rPr>
            </a:br>
            <a:r>
              <a:rPr lang="en-GB" sz="2800" b="1" dirty="0">
                <a:latin typeface="Book Antiqua" panose="02040602050305030304" pitchFamily="18" charset="0"/>
              </a:rPr>
              <a:t>MUSYRIF/MUSYRIFAH </a:t>
            </a:r>
            <a:br>
              <a:rPr lang="en-GB" sz="2800" b="1" dirty="0">
                <a:latin typeface="Book Antiqua" panose="02040602050305030304" pitchFamily="18" charset="0"/>
              </a:rPr>
            </a:br>
            <a:r>
              <a:rPr lang="en-GB" sz="2800" b="1" dirty="0">
                <a:latin typeface="Book Antiqua" panose="02040602050305030304" pitchFamily="18" charset="0"/>
              </a:rPr>
              <a:t>BOARDING SCHOOL PROGRAM</a:t>
            </a:r>
            <a:endParaRPr lang="en-ID" sz="28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8F5AD5F-6B8A-AD4E-A2AE-A71E5573ADEA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1025238" y="2285531"/>
          <a:ext cx="10661074" cy="144440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61470">
                  <a:extLst>
                    <a:ext uri="{9D8B030D-6E8A-4147-A177-3AD203B41FA5}">
                      <a16:colId xmlns:a16="http://schemas.microsoft.com/office/drawing/2014/main" val="1045117283"/>
                    </a:ext>
                  </a:extLst>
                </a:gridCol>
                <a:gridCol w="5767754">
                  <a:extLst>
                    <a:ext uri="{9D8B030D-6E8A-4147-A177-3AD203B41FA5}">
                      <a16:colId xmlns:a16="http://schemas.microsoft.com/office/drawing/2014/main" val="2802362751"/>
                    </a:ext>
                  </a:extLst>
                </a:gridCol>
                <a:gridCol w="3831850">
                  <a:extLst>
                    <a:ext uri="{9D8B030D-6E8A-4147-A177-3AD203B41FA5}">
                      <a16:colId xmlns:a16="http://schemas.microsoft.com/office/drawing/2014/main" val="2375285403"/>
                    </a:ext>
                  </a:extLst>
                </a:gridCol>
              </a:tblGrid>
              <a:tr h="4814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NO</a:t>
                      </a:r>
                      <a:endParaRPr lang="en-ID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MUSYRIF/MUSYRIFAH</a:t>
                      </a:r>
                      <a:endParaRPr lang="en-ID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JUMLAH</a:t>
                      </a:r>
                      <a:endParaRPr lang="en-ID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3888"/>
                  </a:ext>
                </a:extLst>
              </a:tr>
              <a:tr h="4814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ook Antiqua" panose="02040602050305030304" pitchFamily="18" charset="0"/>
                        </a:rPr>
                        <a:t>1</a:t>
                      </a:r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ook Antiqua" panose="02040602050305030304" pitchFamily="18" charset="0"/>
                        </a:rPr>
                        <a:t>S1</a:t>
                      </a:r>
                      <a:endParaRPr lang="en-ID" sz="2400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3</a:t>
                      </a:r>
                      <a:endParaRPr lang="en-ID" sz="2400" b="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924723"/>
                  </a:ext>
                </a:extLst>
              </a:tr>
              <a:tr h="48146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Book Antiqua" panose="02040602050305030304" pitchFamily="18" charset="0"/>
                        </a:rPr>
                        <a:t>2</a:t>
                      </a:r>
                      <a:endParaRPr lang="en-ID" sz="240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Book Antiqua" panose="02040602050305030304" pitchFamily="18" charset="0"/>
                        </a:rPr>
                        <a:t>ALUMNI GONTOR</a:t>
                      </a:r>
                      <a:endParaRPr lang="en-ID" sz="2400" b="0" dirty="0"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2</a:t>
                      </a:r>
                      <a:endParaRPr lang="en-ID" sz="2400" b="0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079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5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F24DCEE-BCEE-3247-99FE-ABABD827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73C078-00FA-FB4F-99DD-3ADE26EE9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852B37-9E4B-0447-A586-236FBE558A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84" y="2505075"/>
            <a:ext cx="2887795" cy="3684588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FCA7DD-C4F5-E349-9DE3-61C26686D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3754C418-7F4F-3341-AAB1-653FAEA6DD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96" y="2505075"/>
            <a:ext cx="2887795" cy="3684588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CE0397-4056-B744-9201-E5FF204BB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" y="0"/>
            <a:ext cx="606205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6BE770-C790-2442-BFE5-2B0373CFD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1" y="0"/>
            <a:ext cx="6070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yellow laurel wreaths&#10;&#10;Description automatically generated">
            <a:extLst>
              <a:ext uri="{FF2B5EF4-FFF2-40B4-BE49-F238E27FC236}">
                <a16:creationId xmlns:a16="http://schemas.microsoft.com/office/drawing/2014/main" id="{DFF5B578-E101-DE3F-61D3-790970441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>
            <a:extLst>
              <a:ext uri="{FF2B5EF4-FFF2-40B4-BE49-F238E27FC236}">
                <a16:creationId xmlns:a16="http://schemas.microsoft.com/office/drawing/2014/main" id="{16A69203-461A-C4F7-E367-7FEBEB2667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75814"/>
            <a:ext cx="11573197" cy="724247"/>
          </a:xfrm>
        </p:spPr>
        <p:txBody>
          <a:bodyPr/>
          <a:lstStyle/>
          <a:p>
            <a:r>
              <a:rPr lang="en-US" b="1" dirty="0"/>
              <a:t>FASILITAS VIRTUAL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D9339-27D9-93B5-C9F9-9C2BF6171944}"/>
              </a:ext>
            </a:extLst>
          </p:cNvPr>
          <p:cNvSpPr txBox="1"/>
          <p:nvPr/>
        </p:nvSpPr>
        <p:spPr>
          <a:xfrm>
            <a:off x="821801" y="1213406"/>
            <a:ext cx="75351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smamda.sch.id</a:t>
            </a:r>
            <a:endParaRPr lang="en-US" sz="3200" b="1" dirty="0"/>
          </a:p>
          <a:p>
            <a:r>
              <a:rPr lang="en-US" sz="2000" dirty="0"/>
              <a:t>Website </a:t>
            </a:r>
            <a:r>
              <a:rPr lang="en-US" sz="2000" dirty="0" err="1"/>
              <a:t>Sekolah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6DA8E-A572-81E7-20E7-2065FBB2D005}"/>
              </a:ext>
            </a:extLst>
          </p:cNvPr>
          <p:cNvSpPr txBox="1"/>
          <p:nvPr/>
        </p:nvSpPr>
        <p:spPr>
          <a:xfrm>
            <a:off x="821801" y="2396254"/>
            <a:ext cx="7928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sis.smamda.sch.id</a:t>
            </a:r>
            <a:endParaRPr lang="en-US" sz="2800" b="1" dirty="0"/>
          </a:p>
          <a:p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.</a:t>
            </a:r>
            <a:endParaRPr lang="en-US" sz="2000" b="1" dirty="0"/>
          </a:p>
          <a:p>
            <a:r>
              <a:rPr lang="en-US" sz="2000" dirty="0"/>
              <a:t>Login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no.induk</a:t>
            </a:r>
            <a:r>
              <a:rPr lang="en-US" sz="2000" dirty="0"/>
              <a:t>,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dan orang </a:t>
            </a:r>
            <a:r>
              <a:rPr lang="en-US" sz="2000" dirty="0" err="1"/>
              <a:t>tua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mengakses</a:t>
            </a:r>
            <a:r>
              <a:rPr lang="en-US" sz="2000" dirty="0"/>
              <a:t>.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, </a:t>
            </a:r>
            <a:r>
              <a:rPr lang="en-US" sz="2000" dirty="0" err="1"/>
              <a:t>Pembayaran</a:t>
            </a:r>
            <a:r>
              <a:rPr lang="en-US" sz="2000" dirty="0"/>
              <a:t>, </a:t>
            </a:r>
            <a:r>
              <a:rPr lang="en-US" sz="2000" dirty="0" err="1"/>
              <a:t>Kartu</a:t>
            </a:r>
            <a:r>
              <a:rPr lang="en-US" sz="2000" dirty="0"/>
              <a:t> </a:t>
            </a:r>
            <a:r>
              <a:rPr lang="en-US" sz="2000" dirty="0" err="1"/>
              <a:t>Ujian</a:t>
            </a:r>
            <a:r>
              <a:rPr lang="en-US" sz="2000" dirty="0"/>
              <a:t> </a:t>
            </a:r>
            <a:r>
              <a:rPr lang="en-US" sz="2000" dirty="0" err="1"/>
              <a:t>dll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85F96-B1CE-9D0E-D1EC-AB4EFFBD12E7}"/>
              </a:ext>
            </a:extLst>
          </p:cNvPr>
          <p:cNvSpPr txBox="1"/>
          <p:nvPr/>
        </p:nvSpPr>
        <p:spPr>
          <a:xfrm>
            <a:off x="821800" y="3762724"/>
            <a:ext cx="7535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b="1" dirty="0" err="1"/>
              <a:t>elearning.smamda.sch.id</a:t>
            </a:r>
            <a:endParaRPr lang="en-US" sz="2800" b="1" dirty="0"/>
          </a:p>
          <a:p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dan </a:t>
            </a:r>
            <a:r>
              <a:rPr lang="en-US" sz="2000" dirty="0" err="1"/>
              <a:t>Ujian</a:t>
            </a:r>
            <a:r>
              <a:rPr lang="en-US" sz="2000" dirty="0"/>
              <a:t> Online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E4FFB-4A6B-3137-C22D-24C69DEBF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90731" r="13280" b="1176"/>
          <a:stretch/>
        </p:blipFill>
        <p:spPr>
          <a:xfrm>
            <a:off x="-12845" y="6039466"/>
            <a:ext cx="12204846" cy="760734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A5EC5DE6-0961-FD5D-EA87-51F0CF0AB895}"/>
              </a:ext>
            </a:extLst>
          </p:cNvPr>
          <p:cNvSpPr/>
          <p:nvPr/>
        </p:nvSpPr>
        <p:spPr>
          <a:xfrm>
            <a:off x="4786130" y="5444810"/>
            <a:ext cx="405114" cy="5465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33501-0354-C6D2-F7E5-A9E19CD67F56}"/>
              </a:ext>
            </a:extLst>
          </p:cNvPr>
          <p:cNvSpPr txBox="1"/>
          <p:nvPr/>
        </p:nvSpPr>
        <p:spPr>
          <a:xfrm>
            <a:off x="1215341" y="5075588"/>
            <a:ext cx="753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Akun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79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>
            <a:extLst>
              <a:ext uri="{FF2B5EF4-FFF2-40B4-BE49-F238E27FC236}">
                <a16:creationId xmlns:a16="http://schemas.microsoft.com/office/drawing/2014/main" id="{70973CA7-3B52-4827-0882-D322CB78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973B4"/>
                </a:solidFill>
                <a:latin typeface="Book Antiqua" panose="02040602050305030304" pitchFamily="18" charset="0"/>
              </a:rPr>
              <a:t>PROGRAM FILANTROPI</a:t>
            </a: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2BDBA4A6-E99E-BAD2-E5DE-94B614075AAB}"/>
              </a:ext>
            </a:extLst>
          </p:cNvPr>
          <p:cNvSpPr txBox="1"/>
          <p:nvPr/>
        </p:nvSpPr>
        <p:spPr>
          <a:xfrm>
            <a:off x="792480" y="1264920"/>
            <a:ext cx="10724330" cy="425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latin typeface="Book Antiqua" panose="02040602050305030304" pitchFamily="18" charset="0"/>
              </a:rPr>
              <a:t>PENDIRIAN KLL (KANTOR LAYANAN LAZISMU) </a:t>
            </a:r>
          </a:p>
          <a:p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SUMBER DANA UIG/K &amp; INFAQ SISWA</a:t>
            </a:r>
          </a:p>
          <a:p>
            <a:pPr marL="514350" indent="-514350">
              <a:buAutoNum type="arabicPeriod"/>
            </a:pPr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b="1" dirty="0">
                <a:latin typeface="Book Antiqua" panose="02040602050305030304" pitchFamily="18" charset="0"/>
              </a:rPr>
              <a:t>2. PROGRAM ORANG TUA ASUH </a:t>
            </a:r>
          </a:p>
          <a:p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SUMBER DANA ALUMNI, GUKAR &amp; WALI SISWA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3200" b="1" dirty="0">
                <a:latin typeface="Book Antiqua" panose="02040602050305030304" pitchFamily="18" charset="0"/>
              </a:rPr>
              <a:t>No </a:t>
            </a:r>
            <a:r>
              <a:rPr lang="en-US" sz="3200" b="1" dirty="0" err="1">
                <a:latin typeface="Book Antiqua" panose="02040602050305030304" pitchFamily="18" charset="0"/>
              </a:rPr>
              <a:t>Rek</a:t>
            </a:r>
            <a:r>
              <a:rPr lang="en-US" sz="3200" b="1" dirty="0">
                <a:latin typeface="Book Antiqua" panose="02040602050305030304" pitchFamily="18" charset="0"/>
              </a:rPr>
              <a:t> : </a:t>
            </a:r>
            <a:r>
              <a:rPr lang="en-US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5685680002</a:t>
            </a:r>
          </a:p>
          <a:p>
            <a:r>
              <a:rPr lang="en-US" sz="3200" b="1" dirty="0">
                <a:latin typeface="Book Antiqua" panose="02040602050305030304" pitchFamily="18" charset="0"/>
              </a:rPr>
              <a:t>An : </a:t>
            </a:r>
            <a:r>
              <a:rPr lang="en-US" sz="3200" b="1" dirty="0">
                <a:solidFill>
                  <a:srgbClr val="0973B4"/>
                </a:solidFill>
                <a:latin typeface="Book Antiqua" panose="02040602050305030304" pitchFamily="18" charset="0"/>
              </a:rPr>
              <a:t>SMA Muhammadiyah 2 </a:t>
            </a:r>
            <a:r>
              <a:rPr lang="en-US" sz="3200" b="1" dirty="0" err="1">
                <a:solidFill>
                  <a:srgbClr val="0973B4"/>
                </a:solidFill>
                <a:latin typeface="Book Antiqua" panose="02040602050305030304" pitchFamily="18" charset="0"/>
              </a:rPr>
              <a:t>Sidoarjo</a:t>
            </a:r>
            <a:endParaRPr lang="en-US" sz="3200" b="1" dirty="0">
              <a:solidFill>
                <a:srgbClr val="0973B4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a building&#10;&#10;Description automatically generated">
            <a:extLst>
              <a:ext uri="{FF2B5EF4-FFF2-40B4-BE49-F238E27FC236}">
                <a16:creationId xmlns:a16="http://schemas.microsoft.com/office/drawing/2014/main" id="{B5277BD5-592E-328D-35FB-9FC40A6F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716E2AB-74FE-676B-802D-9327FB991130}"/>
              </a:ext>
            </a:extLst>
          </p:cNvPr>
          <p:cNvGraphicFramePr/>
          <p:nvPr>
            <p:extLst/>
          </p:nvPr>
        </p:nvGraphicFramePr>
        <p:xfrm>
          <a:off x="222724" y="966527"/>
          <a:ext cx="11746551" cy="438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Kotak Teks 3">
            <a:extLst>
              <a:ext uri="{FF2B5EF4-FFF2-40B4-BE49-F238E27FC236}">
                <a16:creationId xmlns:a16="http://schemas.microsoft.com/office/drawing/2014/main" id="{E3ED1756-3FC2-95B0-E386-E9D24DE266E3}"/>
              </a:ext>
            </a:extLst>
          </p:cNvPr>
          <p:cNvSpPr txBox="1"/>
          <p:nvPr/>
        </p:nvSpPr>
        <p:spPr>
          <a:xfrm>
            <a:off x="326571" y="339634"/>
            <a:ext cx="11390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973B4"/>
                </a:solidFill>
                <a:latin typeface="Book Antiqua" panose="02040602050305030304" pitchFamily="18" charset="0"/>
              </a:rPr>
              <a:t>PIMPINAN SMAMDA</a:t>
            </a:r>
          </a:p>
          <a:p>
            <a:pPr algn="ctr"/>
            <a:r>
              <a:rPr lang="en-US" sz="3600" b="1" dirty="0">
                <a:solidFill>
                  <a:srgbClr val="0973B4"/>
                </a:solidFill>
                <a:latin typeface="Book Antiqua" panose="02040602050305030304" pitchFamily="18" charset="0"/>
              </a:rPr>
              <a:t>TAHUN AJARAN 2024 - 2025</a:t>
            </a:r>
          </a:p>
        </p:txBody>
      </p:sp>
    </p:spTree>
    <p:extLst>
      <p:ext uri="{BB962C8B-B14F-4D97-AF65-F5344CB8AC3E}">
        <p14:creationId xmlns:p14="http://schemas.microsoft.com/office/powerpoint/2010/main" val="92411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39FF11C7-5654-3FF4-B62D-1616BCE9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181100"/>
            <a:ext cx="80613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440F0-1890-FBD6-D11E-7ED554DF8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657" y="4317207"/>
            <a:ext cx="2736850" cy="1192212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FFFF00"/>
                </a:solidFill>
              </a:rPr>
              <a:t>2020 – 2024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FFFF00"/>
                </a:solidFill>
              </a:rPr>
              <a:t>School of Character, Good Governance and National Recognition</a:t>
            </a:r>
            <a:endParaRPr lang="en-ID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5EEFDA-2509-3E98-56C3-7F02E31475EC}"/>
              </a:ext>
            </a:extLst>
          </p:cNvPr>
          <p:cNvSpPr/>
          <p:nvPr/>
        </p:nvSpPr>
        <p:spPr>
          <a:xfrm>
            <a:off x="4230688" y="4586288"/>
            <a:ext cx="287337" cy="327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F68584-1716-DB9C-97F2-40566BCD445C}"/>
              </a:ext>
            </a:extLst>
          </p:cNvPr>
          <p:cNvSpPr/>
          <p:nvPr/>
        </p:nvSpPr>
        <p:spPr>
          <a:xfrm>
            <a:off x="5808663" y="3494088"/>
            <a:ext cx="287337" cy="327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41FA75-4B22-8372-36AF-0EC62338F84F}"/>
              </a:ext>
            </a:extLst>
          </p:cNvPr>
          <p:cNvSpPr txBox="1">
            <a:spLocks/>
          </p:cNvSpPr>
          <p:nvPr/>
        </p:nvSpPr>
        <p:spPr>
          <a:xfrm>
            <a:off x="1235766" y="403441"/>
            <a:ext cx="8367584" cy="45243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Book Antiqua" panose="02040602050305030304" pitchFamily="18" charset="0"/>
              </a:rPr>
              <a:t>TONGGAK CAPAIAN SMAMDA SDA</a:t>
            </a:r>
            <a:endParaRPr lang="en-ID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4945B0-4757-F5B9-DE99-E4131FE0B01C}"/>
              </a:ext>
            </a:extLst>
          </p:cNvPr>
          <p:cNvSpPr/>
          <p:nvPr/>
        </p:nvSpPr>
        <p:spPr>
          <a:xfrm>
            <a:off x="7604125" y="2690813"/>
            <a:ext cx="287338" cy="327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A6AFC9-7387-7EE9-DB6E-A4C672566FEB}"/>
              </a:ext>
            </a:extLst>
          </p:cNvPr>
          <p:cNvSpPr/>
          <p:nvPr/>
        </p:nvSpPr>
        <p:spPr>
          <a:xfrm>
            <a:off x="9478963" y="2268538"/>
            <a:ext cx="287337" cy="3270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B23440-3465-7919-5F36-05067F1DEAD5}"/>
              </a:ext>
            </a:extLst>
          </p:cNvPr>
          <p:cNvSpPr txBox="1">
            <a:spLocks/>
          </p:cNvSpPr>
          <p:nvPr/>
        </p:nvSpPr>
        <p:spPr>
          <a:xfrm>
            <a:off x="5005277" y="4299465"/>
            <a:ext cx="2738437" cy="119221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FFFF00"/>
                </a:solidFill>
              </a:rPr>
              <a:t>2024 – 2028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FFFF00"/>
                </a:solidFill>
              </a:rPr>
              <a:t>School of Character, National Competitiveness</a:t>
            </a:r>
            <a:endParaRPr lang="en-ID" b="1" dirty="0">
              <a:solidFill>
                <a:srgbClr val="FFFF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AA756A-3796-03AD-7C10-441864D166D4}"/>
              </a:ext>
            </a:extLst>
          </p:cNvPr>
          <p:cNvSpPr txBox="1">
            <a:spLocks/>
          </p:cNvSpPr>
          <p:nvPr/>
        </p:nvSpPr>
        <p:spPr>
          <a:xfrm>
            <a:off x="5153026" y="1335989"/>
            <a:ext cx="2738437" cy="119221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FFFF00"/>
                </a:solidFill>
              </a:rPr>
              <a:t>2028 – 2032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b="1" dirty="0">
                <a:solidFill>
                  <a:srgbClr val="FFFF00"/>
                </a:solidFill>
              </a:rPr>
              <a:t>School of Character, National Competitiveness and ASEAN Networking</a:t>
            </a:r>
            <a:endParaRPr lang="en-ID" b="1" dirty="0">
              <a:solidFill>
                <a:srgbClr val="FFFF00"/>
              </a:solidFill>
            </a:endParaRPr>
          </a:p>
        </p:txBody>
      </p:sp>
      <p:sp>
        <p:nvSpPr>
          <p:cNvPr id="16394" name="Content Placeholder 2">
            <a:extLst>
              <a:ext uri="{FF2B5EF4-FFF2-40B4-BE49-F238E27FC236}">
                <a16:creationId xmlns:a16="http://schemas.microsoft.com/office/drawing/2014/main" id="{C2AADBD8-F3EC-6709-D83C-2274A6C1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525" y="3474064"/>
            <a:ext cx="27384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FFFF00"/>
                </a:solidFill>
              </a:rPr>
              <a:t>2032 – 2036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FFFF00"/>
                </a:solidFill>
              </a:rPr>
              <a:t>School of Character, ASEAN Recognition</a:t>
            </a:r>
            <a:endParaRPr lang="en-ID" alt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63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3372-55F4-844B-A132-BF8282CC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1B523-CCA0-B84C-A67F-6E816DFEF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1D60A4-7199-B04B-8250-C3397A7042FF}"/>
              </a:ext>
            </a:extLst>
          </p:cNvPr>
          <p:cNvSpPr/>
          <p:nvPr/>
        </p:nvSpPr>
        <p:spPr>
          <a:xfrm>
            <a:off x="182881" y="1310640"/>
            <a:ext cx="3566160" cy="280416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2020 – 2024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School of Character, Good Governance and National Recognition</a:t>
            </a:r>
            <a:endParaRPr lang="en-ID" sz="28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2E8178-C25D-DC44-8029-392E4644E56F}"/>
              </a:ext>
            </a:extLst>
          </p:cNvPr>
          <p:cNvSpPr/>
          <p:nvPr/>
        </p:nvSpPr>
        <p:spPr>
          <a:xfrm>
            <a:off x="5547360" y="186266"/>
            <a:ext cx="6644639" cy="579120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ID" sz="3200" b="1" dirty="0" err="1">
                <a:solidFill>
                  <a:schemeClr val="bg1"/>
                </a:solidFill>
              </a:rPr>
              <a:t>Terwujudnya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sistem</a:t>
            </a:r>
            <a:r>
              <a:rPr lang="en-ID" sz="3200" b="1" dirty="0">
                <a:solidFill>
                  <a:schemeClr val="bg1"/>
                </a:solidFill>
              </a:rPr>
              <a:t> tata </a:t>
            </a:r>
            <a:r>
              <a:rPr lang="en-ID" sz="3200" b="1" dirty="0" err="1">
                <a:solidFill>
                  <a:schemeClr val="bg1"/>
                </a:solidFill>
              </a:rPr>
              <a:t>kelola</a:t>
            </a:r>
            <a:r>
              <a:rPr lang="en-ID" sz="3200" b="1" dirty="0">
                <a:solidFill>
                  <a:schemeClr val="bg1"/>
                </a:solidFill>
              </a:rPr>
              <a:t> yang </a:t>
            </a:r>
            <a:r>
              <a:rPr lang="en-ID" sz="3200" b="1" dirty="0" err="1">
                <a:solidFill>
                  <a:schemeClr val="bg1"/>
                </a:solidFill>
              </a:rPr>
              <a:t>baik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dirty="0">
                <a:solidFill>
                  <a:schemeClr val="bg1"/>
                </a:solidFill>
              </a:rPr>
              <a:t>di </a:t>
            </a:r>
            <a:r>
              <a:rPr lang="en-ID" sz="3200" dirty="0" err="1">
                <a:solidFill>
                  <a:schemeClr val="bg1"/>
                </a:solidFill>
              </a:rPr>
              <a:t>bidang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Akademik</a:t>
            </a:r>
            <a:r>
              <a:rPr lang="en-ID" sz="3200" dirty="0">
                <a:solidFill>
                  <a:schemeClr val="bg1"/>
                </a:solidFill>
              </a:rPr>
              <a:t>, Guru </a:t>
            </a:r>
            <a:r>
              <a:rPr lang="en-ID" sz="3200" dirty="0" err="1">
                <a:solidFill>
                  <a:schemeClr val="bg1"/>
                </a:solidFill>
              </a:rPr>
              <a:t>dan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Tendik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Siswa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Keuangan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Sarpras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dan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Kerjasama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Nasional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endParaRPr lang="en-ID" sz="3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3200" b="1" dirty="0" err="1">
                <a:solidFill>
                  <a:schemeClr val="bg1"/>
                </a:solidFill>
              </a:rPr>
              <a:t>Sekolah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dan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Perpustakaan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Terakreditasi</a:t>
            </a:r>
            <a:r>
              <a:rPr lang="en-ID" sz="3200" b="1" dirty="0">
                <a:solidFill>
                  <a:schemeClr val="bg1"/>
                </a:solidFill>
              </a:rPr>
              <a:t> A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Menjadi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Sekolah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Rujukan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Nasional</a:t>
            </a:r>
            <a:r>
              <a:rPr lang="en-ID" sz="3200" dirty="0">
                <a:solidFill>
                  <a:schemeClr val="bg1"/>
                </a:solidFill>
              </a:rPr>
              <a:t>, </a:t>
            </a:r>
            <a:r>
              <a:rPr lang="en-ID" sz="3200" dirty="0" err="1">
                <a:solidFill>
                  <a:schemeClr val="bg1"/>
                </a:solidFill>
              </a:rPr>
              <a:t>dan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Sertifikasi</a:t>
            </a:r>
            <a:r>
              <a:rPr lang="en-ID" sz="3200" b="1" dirty="0">
                <a:solidFill>
                  <a:schemeClr val="bg1"/>
                </a:solidFill>
              </a:rPr>
              <a:t> ISO Pendidikan</a:t>
            </a:r>
            <a:endParaRPr lang="en-ID" sz="3200" dirty="0">
              <a:solidFill>
                <a:schemeClr val="bg1"/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A0C1FB2-85FE-C34F-B51C-749DECA35513}"/>
              </a:ext>
            </a:extLst>
          </p:cNvPr>
          <p:cNvSpPr/>
          <p:nvPr/>
        </p:nvSpPr>
        <p:spPr>
          <a:xfrm>
            <a:off x="3847254" y="2079413"/>
            <a:ext cx="1608666" cy="16086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CAPAIAN</a:t>
            </a:r>
          </a:p>
        </p:txBody>
      </p:sp>
    </p:spTree>
    <p:extLst>
      <p:ext uri="{BB962C8B-B14F-4D97-AF65-F5344CB8AC3E}">
        <p14:creationId xmlns:p14="http://schemas.microsoft.com/office/powerpoint/2010/main" val="33013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3372-55F4-844B-A132-BF8282CC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1B523-CCA0-B84C-A67F-6E816DFEF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1D60A4-7199-B04B-8250-C3397A7042FF}"/>
              </a:ext>
            </a:extLst>
          </p:cNvPr>
          <p:cNvSpPr/>
          <p:nvPr/>
        </p:nvSpPr>
        <p:spPr>
          <a:xfrm>
            <a:off x="60960" y="1777994"/>
            <a:ext cx="3596640" cy="2438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2024 – 2028</a:t>
            </a: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School of Character, National </a:t>
            </a:r>
            <a:r>
              <a:rPr lang="en-GB" sz="3200" b="1" dirty="0" err="1">
                <a:solidFill>
                  <a:schemeClr val="tx1"/>
                </a:solidFill>
              </a:rPr>
              <a:t>Competitivenes</a:t>
            </a:r>
            <a:endParaRPr lang="en-ID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2E8178-C25D-DC44-8029-392E4644E56F}"/>
              </a:ext>
            </a:extLst>
          </p:cNvPr>
          <p:cNvSpPr/>
          <p:nvPr/>
        </p:nvSpPr>
        <p:spPr>
          <a:xfrm>
            <a:off x="5361089" y="389464"/>
            <a:ext cx="6729307" cy="531706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defTabSz="914423">
              <a:buAutoNum type="arabicParenBoth"/>
              <a:defRPr/>
            </a:pPr>
            <a:r>
              <a:rPr lang="en-ID" sz="3200" b="1" dirty="0" err="1">
                <a:solidFill>
                  <a:schemeClr val="tx1"/>
                </a:solidFill>
              </a:rPr>
              <a:t>Terstandarnya</a:t>
            </a:r>
            <a:r>
              <a:rPr lang="en-ID" sz="3200" b="1" dirty="0">
                <a:solidFill>
                  <a:schemeClr val="tx1"/>
                </a:solidFill>
              </a:rPr>
              <a:t> </a:t>
            </a:r>
            <a:r>
              <a:rPr lang="en-ID" sz="3200" b="1" dirty="0" err="1">
                <a:solidFill>
                  <a:schemeClr val="tx1"/>
                </a:solidFill>
              </a:rPr>
              <a:t>sistem</a:t>
            </a:r>
            <a:r>
              <a:rPr lang="en-ID" sz="3200" b="1" dirty="0">
                <a:solidFill>
                  <a:schemeClr val="tx1"/>
                </a:solidFill>
              </a:rPr>
              <a:t> tata </a:t>
            </a:r>
            <a:r>
              <a:rPr lang="en-ID" sz="3200" b="1" dirty="0" err="1">
                <a:solidFill>
                  <a:schemeClr val="tx1"/>
                </a:solidFill>
              </a:rPr>
              <a:t>kelola</a:t>
            </a:r>
            <a:r>
              <a:rPr lang="en-ID" sz="3200" b="1" dirty="0">
                <a:solidFill>
                  <a:schemeClr val="tx1"/>
                </a:solidFill>
              </a:rPr>
              <a:t> </a:t>
            </a:r>
            <a:r>
              <a:rPr lang="en-ID" sz="3200" dirty="0">
                <a:solidFill>
                  <a:schemeClr val="tx1"/>
                </a:solidFill>
              </a:rPr>
              <a:t>yang </a:t>
            </a:r>
            <a:r>
              <a:rPr lang="en-ID" sz="3200" dirty="0" err="1">
                <a:solidFill>
                  <a:schemeClr val="tx1"/>
                </a:solidFill>
              </a:rPr>
              <a:t>baik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dan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Kerjasama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Nasional</a:t>
            </a:r>
            <a:r>
              <a:rPr lang="en-ID" sz="3200" dirty="0">
                <a:solidFill>
                  <a:schemeClr val="tx1"/>
                </a:solidFill>
              </a:rPr>
              <a:t>, </a:t>
            </a:r>
          </a:p>
          <a:p>
            <a:pPr marL="514350" lvl="0" indent="-514350" defTabSz="914423">
              <a:buAutoNum type="arabicParenBoth"/>
              <a:defRPr/>
            </a:pPr>
            <a:r>
              <a:rPr lang="en-ID" sz="3200" dirty="0" err="1">
                <a:solidFill>
                  <a:schemeClr val="tx1"/>
                </a:solidFill>
              </a:rPr>
              <a:t>Sekolah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dan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b="1" dirty="0" err="1">
                <a:solidFill>
                  <a:schemeClr val="tx1"/>
                </a:solidFill>
              </a:rPr>
              <a:t>Perpustakaan</a:t>
            </a:r>
            <a:r>
              <a:rPr lang="en-ID" sz="3200" b="1" dirty="0">
                <a:solidFill>
                  <a:schemeClr val="tx1"/>
                </a:solidFill>
              </a:rPr>
              <a:t> </a:t>
            </a:r>
            <a:r>
              <a:rPr lang="en-ID" sz="3200" b="1" dirty="0" err="1">
                <a:solidFill>
                  <a:schemeClr val="tx1"/>
                </a:solidFill>
              </a:rPr>
              <a:t>Terakreditasi</a:t>
            </a:r>
            <a:r>
              <a:rPr lang="en-ID" sz="3200" b="1" dirty="0">
                <a:solidFill>
                  <a:schemeClr val="tx1"/>
                </a:solidFill>
              </a:rPr>
              <a:t> A</a:t>
            </a:r>
            <a:r>
              <a:rPr lang="en-ID" sz="3200" dirty="0">
                <a:solidFill>
                  <a:schemeClr val="tx1"/>
                </a:solidFill>
              </a:rPr>
              <a:t>, </a:t>
            </a:r>
            <a:r>
              <a:rPr lang="en-ID" sz="3200" dirty="0" err="1">
                <a:solidFill>
                  <a:schemeClr val="tx1"/>
                </a:solidFill>
              </a:rPr>
              <a:t>Menjadi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Sekolah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Unggul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Nasional</a:t>
            </a:r>
            <a:r>
              <a:rPr lang="en-ID" sz="3200" dirty="0">
                <a:solidFill>
                  <a:schemeClr val="tx1"/>
                </a:solidFill>
              </a:rPr>
              <a:t>, </a:t>
            </a:r>
            <a:r>
              <a:rPr lang="en-ID" sz="3200" dirty="0" err="1">
                <a:solidFill>
                  <a:schemeClr val="tx1"/>
                </a:solidFill>
              </a:rPr>
              <a:t>Sertifikasi</a:t>
            </a:r>
            <a:r>
              <a:rPr lang="en-ID" sz="3200" dirty="0">
                <a:solidFill>
                  <a:schemeClr val="tx1"/>
                </a:solidFill>
              </a:rPr>
              <a:t> ISO Pendidikan, </a:t>
            </a:r>
          </a:p>
          <a:p>
            <a:pPr marL="514350" lvl="0" indent="-514350" defTabSz="914423">
              <a:buAutoNum type="arabicParenBoth"/>
              <a:defRPr/>
            </a:pPr>
            <a:r>
              <a:rPr lang="en-ID" sz="3200" b="1" dirty="0" err="1">
                <a:solidFill>
                  <a:schemeClr val="tx1"/>
                </a:solidFill>
              </a:rPr>
              <a:t>Meningkatnya</a:t>
            </a:r>
            <a:r>
              <a:rPr lang="en-ID" sz="3200" b="1" dirty="0">
                <a:solidFill>
                  <a:schemeClr val="tx1"/>
                </a:solidFill>
              </a:rPr>
              <a:t> </a:t>
            </a:r>
            <a:r>
              <a:rPr lang="en-ID" sz="3200" b="1" dirty="0" err="1">
                <a:solidFill>
                  <a:schemeClr val="tx1"/>
                </a:solidFill>
              </a:rPr>
              <a:t>daya</a:t>
            </a:r>
            <a:r>
              <a:rPr lang="en-ID" sz="3200" b="1" dirty="0">
                <a:solidFill>
                  <a:schemeClr val="tx1"/>
                </a:solidFill>
              </a:rPr>
              <a:t> </a:t>
            </a:r>
            <a:r>
              <a:rPr lang="en-ID" sz="3200" b="1" dirty="0" err="1">
                <a:solidFill>
                  <a:schemeClr val="tx1"/>
                </a:solidFill>
              </a:rPr>
              <a:t>saing</a:t>
            </a:r>
            <a:r>
              <a:rPr lang="en-ID" sz="3200" b="1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sekolah</a:t>
            </a:r>
            <a:r>
              <a:rPr lang="en-ID" sz="3200" dirty="0">
                <a:solidFill>
                  <a:schemeClr val="tx1"/>
                </a:solidFill>
              </a:rPr>
              <a:t>, guru, </a:t>
            </a:r>
            <a:r>
              <a:rPr lang="en-ID" sz="3200" dirty="0" err="1">
                <a:solidFill>
                  <a:schemeClr val="tx1"/>
                </a:solidFill>
              </a:rPr>
              <a:t>tendik</a:t>
            </a:r>
            <a:r>
              <a:rPr lang="en-ID" sz="3200" dirty="0">
                <a:solidFill>
                  <a:schemeClr val="tx1"/>
                </a:solidFill>
              </a:rPr>
              <a:t>, </a:t>
            </a:r>
            <a:r>
              <a:rPr lang="en-ID" sz="3200" dirty="0" err="1">
                <a:solidFill>
                  <a:schemeClr val="tx1"/>
                </a:solidFill>
              </a:rPr>
              <a:t>dan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siswa</a:t>
            </a:r>
            <a:r>
              <a:rPr lang="en-ID" sz="3200" dirty="0">
                <a:solidFill>
                  <a:schemeClr val="tx1"/>
                </a:solidFill>
              </a:rPr>
              <a:t> di </a:t>
            </a:r>
            <a:r>
              <a:rPr lang="en-ID" sz="3200" dirty="0" err="1">
                <a:solidFill>
                  <a:schemeClr val="tx1"/>
                </a:solidFill>
              </a:rPr>
              <a:t>tingkat</a:t>
            </a:r>
            <a:r>
              <a:rPr lang="en-ID" sz="3200" dirty="0">
                <a:solidFill>
                  <a:schemeClr val="tx1"/>
                </a:solidFill>
              </a:rPr>
              <a:t> </a:t>
            </a:r>
            <a:r>
              <a:rPr lang="en-ID" sz="3200" dirty="0" err="1">
                <a:solidFill>
                  <a:schemeClr val="tx1"/>
                </a:solidFill>
              </a:rPr>
              <a:t>nasional</a:t>
            </a:r>
            <a:r>
              <a:rPr lang="en-ID" sz="3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2FA7C72-770A-DE4B-95A9-6A47DE66FCB0}"/>
              </a:ext>
            </a:extLst>
          </p:cNvPr>
          <p:cNvSpPr/>
          <p:nvPr/>
        </p:nvSpPr>
        <p:spPr>
          <a:xfrm>
            <a:off x="3728723" y="2197946"/>
            <a:ext cx="1608666" cy="16086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 CAPAIAN</a:t>
            </a:r>
          </a:p>
        </p:txBody>
      </p:sp>
    </p:spTree>
    <p:extLst>
      <p:ext uri="{BB962C8B-B14F-4D97-AF65-F5344CB8AC3E}">
        <p14:creationId xmlns:p14="http://schemas.microsoft.com/office/powerpoint/2010/main" val="38910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95B121-1D9F-CE17-21EB-E2B6FE410D19}"/>
              </a:ext>
            </a:extLst>
          </p:cNvPr>
          <p:cNvSpPr/>
          <p:nvPr/>
        </p:nvSpPr>
        <p:spPr>
          <a:xfrm>
            <a:off x="459509" y="2138891"/>
            <a:ext cx="224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Visi</a:t>
            </a:r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 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7BAAA2-DC6F-5A11-2EDA-8FB3E3692F1D}"/>
              </a:ext>
            </a:extLst>
          </p:cNvPr>
          <p:cNvSpPr/>
          <p:nvPr/>
        </p:nvSpPr>
        <p:spPr>
          <a:xfrm>
            <a:off x="2809414" y="2992912"/>
            <a:ext cx="93825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Menjadi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sekolah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unggul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dan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berkarakter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berdasarkan</a:t>
            </a: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nilai-nilai</a:t>
            </a:r>
            <a:r>
              <a:rPr lang="en-US" sz="5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Islam</a:t>
            </a:r>
            <a:r>
              <a:rPr lang="en-US" sz="54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3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CCEE83-BF98-E148-A336-F2F76A1DC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09008"/>
              </p:ext>
            </p:extLst>
          </p:nvPr>
        </p:nvGraphicFramePr>
        <p:xfrm>
          <a:off x="2324886" y="115142"/>
          <a:ext cx="8412095" cy="619676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15721">
                  <a:extLst>
                    <a:ext uri="{9D8B030D-6E8A-4147-A177-3AD203B41FA5}">
                      <a16:colId xmlns:a16="http://schemas.microsoft.com/office/drawing/2014/main" val="1195275597"/>
                    </a:ext>
                  </a:extLst>
                </a:gridCol>
                <a:gridCol w="2848187">
                  <a:extLst>
                    <a:ext uri="{9D8B030D-6E8A-4147-A177-3AD203B41FA5}">
                      <a16:colId xmlns:a16="http://schemas.microsoft.com/office/drawing/2014/main" val="386873344"/>
                    </a:ext>
                  </a:extLst>
                </a:gridCol>
                <a:gridCol w="2848187">
                  <a:extLst>
                    <a:ext uri="{9D8B030D-6E8A-4147-A177-3AD203B41FA5}">
                      <a16:colId xmlns:a16="http://schemas.microsoft.com/office/drawing/2014/main" val="1042196980"/>
                    </a:ext>
                  </a:extLst>
                </a:gridCol>
              </a:tblGrid>
              <a:tr h="6887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Bookman Old Style" panose="02050604050505020204" pitchFamily="18" charset="0"/>
                        </a:rPr>
                        <a:t>UNGGUL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Bookman Old Style" panose="02050604050505020204" pitchFamily="18" charset="0"/>
                        </a:rPr>
                        <a:t>BERKARAKTER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Bookman Old Style" panose="02050604050505020204" pitchFamily="18" charset="0"/>
                        </a:rPr>
                        <a:t>NILAI</a:t>
                      </a:r>
                      <a:r>
                        <a:rPr lang="en-US" sz="2400" baseline="30000" dirty="0">
                          <a:latin typeface="Bookman Old Style" panose="02050604050505020204" pitchFamily="18" charset="0"/>
                        </a:rPr>
                        <a:t>2</a:t>
                      </a:r>
                      <a:r>
                        <a:rPr lang="en-US" sz="2400" dirty="0">
                          <a:latin typeface="Bookman Old Style" panose="02050604050505020204" pitchFamily="18" charset="0"/>
                        </a:rPr>
                        <a:t> ISLAM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18186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r>
                        <a:rPr lang="en-US" sz="2400" dirty="0"/>
                        <a:t>IPTEKS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JUJUR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AL-QURAN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432481"/>
                  </a:ext>
                </a:extLst>
              </a:tr>
              <a:tr h="612000">
                <a:tc rowSpan="2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PRESTASI NASIONAL &amp; INTERNASIONAL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TAQWA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AL-HADITS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195605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DERMAWAN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400" dirty="0"/>
                        <a:t>PERSYARIKATAN MUHAMMADIYAH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36207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SABAR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10869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RENDAH HATI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49874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SOPAN SANTUN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853336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INTEGRITAS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410809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SYUKUR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573748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AMANAH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66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7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5E3FC0-8BD0-DA06-1C9B-578AC8CDD66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7538" y="222250"/>
            <a:ext cx="11574462" cy="72390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GB" sz="4800" dirty="0" err="1">
                <a:latin typeface="Book Antiqua" panose="02040602050305030304" pitchFamily="18" charset="0"/>
              </a:rPr>
              <a:t>Misi</a:t>
            </a:r>
            <a:r>
              <a:rPr lang="en-GB" sz="4800" dirty="0">
                <a:latin typeface="Book Antiqua" panose="02040602050305030304" pitchFamily="18" charset="0"/>
              </a:rPr>
              <a:t> :</a:t>
            </a:r>
            <a:endParaRPr lang="en-ID" sz="4800" dirty="0">
              <a:latin typeface="Book Antiqua" panose="02040602050305030304" pitchFamily="18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1D0E84E-5E61-F047-A298-492E9DE934FA}"/>
              </a:ext>
            </a:extLst>
          </p:cNvPr>
          <p:cNvSpPr txBox="1">
            <a:spLocks/>
          </p:cNvSpPr>
          <p:nvPr/>
        </p:nvSpPr>
        <p:spPr>
          <a:xfrm>
            <a:off x="323529" y="624641"/>
            <a:ext cx="11578111" cy="5761409"/>
          </a:xfrm>
          <a:prstGeom prst="rect">
            <a:avLst/>
          </a:prstGeom>
        </p:spPr>
        <p:txBody>
          <a:bodyPr anchor="ctr"/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buFont typeface="+mj-lt"/>
              <a:buAutoNum type="arabicPeriod"/>
            </a:pPr>
            <a:r>
              <a:rPr lang="en-GB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Menyelenggarakan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pendidikan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dan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pembelajaran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holistic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berdasarkan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nilai-nilai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Islam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GB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Meningkatkan</a:t>
            </a:r>
            <a:r>
              <a:rPr lang="en-GB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budaya</a:t>
            </a:r>
            <a:r>
              <a:rPr lang="en-GB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Islami dan Spirit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Bermuhammadiyah</a:t>
            </a:r>
            <a:endParaRPr lang="en-GB" sz="32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GB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Meningkatkan</a:t>
            </a:r>
            <a:r>
              <a:rPr lang="en-GB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tata </a:t>
            </a:r>
            <a:r>
              <a:rPr lang="en-GB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kelola</a:t>
            </a:r>
            <a:r>
              <a:rPr lang="en-GB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kelembagaan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yang professional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berdasarkan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nilai-nilai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Islam 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GB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Meningkatkan</a:t>
            </a:r>
            <a:r>
              <a:rPr lang="en-GB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pembinaan</a:t>
            </a:r>
            <a:r>
              <a:rPr lang="en-GB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prestasi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akademik</a:t>
            </a:r>
            <a:r>
              <a:rPr lang="en-GB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dan non </a:t>
            </a:r>
            <a:r>
              <a:rPr lang="en-GB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akademik</a:t>
            </a:r>
            <a:endParaRPr lang="en-GB" sz="32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ID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Meningkatkan</a:t>
            </a:r>
            <a:r>
              <a:rPr lang="en-ID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ID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kerjasama</a:t>
            </a:r>
            <a:r>
              <a:rPr lang="en-ID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ID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dengan</a:t>
            </a:r>
            <a:r>
              <a:rPr lang="en-ID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ID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lembaga</a:t>
            </a:r>
            <a:r>
              <a:rPr lang="en-ID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lain di </a:t>
            </a:r>
            <a:r>
              <a:rPr lang="en-ID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dalam</a:t>
            </a:r>
            <a:r>
              <a:rPr lang="en-ID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dan </a:t>
            </a:r>
            <a:r>
              <a:rPr lang="en-ID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luar</a:t>
            </a:r>
            <a:r>
              <a:rPr lang="en-ID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negeri  </a:t>
            </a:r>
          </a:p>
        </p:txBody>
      </p:sp>
    </p:spTree>
    <p:extLst>
      <p:ext uri="{BB962C8B-B14F-4D97-AF65-F5344CB8AC3E}">
        <p14:creationId xmlns:p14="http://schemas.microsoft.com/office/powerpoint/2010/main" val="13000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750CF-1B9D-CD29-5F63-EA64E260D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GB" dirty="0" err="1">
                <a:latin typeface="Book Antiqua" panose="02040602050305030304" pitchFamily="18" charset="0"/>
              </a:rPr>
              <a:t>Tujuan</a:t>
            </a:r>
            <a:r>
              <a:rPr lang="en-GB" dirty="0">
                <a:latin typeface="Book Antiqua" panose="02040602050305030304" pitchFamily="18" charset="0"/>
              </a:rPr>
              <a:t> :</a:t>
            </a:r>
            <a:endParaRPr lang="en-ID" dirty="0">
              <a:latin typeface="Book Antiqua" panose="0204060205030503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0A662D-617E-F174-6F2A-191B11508742}"/>
              </a:ext>
            </a:extLst>
          </p:cNvPr>
          <p:cNvSpPr txBox="1">
            <a:spLocks/>
          </p:cNvSpPr>
          <p:nvPr/>
        </p:nvSpPr>
        <p:spPr>
          <a:xfrm>
            <a:off x="928542" y="1017642"/>
            <a:ext cx="10648941" cy="5368117"/>
          </a:xfr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Menghasilkan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lulusan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yang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menguasai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IPTEKS dan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berkarakter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berdasarkan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nilai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nilai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Islam.</a:t>
            </a:r>
            <a:endParaRPr lang="en-ID" sz="32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Mewujudkan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sekolah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berkarakter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berdasarkan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nilai-nilai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Islam dan Spirit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Bermuhammadiyah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.</a:t>
            </a:r>
            <a:endParaRPr lang="en-ID" sz="32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Mewujudkan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kemandirian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sekolah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dengan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tata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kelola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yang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profesional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berdasarkan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nilai-nilai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Islam.</a:t>
            </a:r>
            <a:endParaRPr lang="en-ID" sz="32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Meningkatkan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prestasi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akademik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dan non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akademik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guru,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tenaga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kependidikan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, dan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siswa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.</a:t>
            </a:r>
            <a:endParaRPr lang="en-ID" sz="3200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Meningkatkan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jaringan</a:t>
            </a:r>
            <a:r>
              <a:rPr lang="en-US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kerjasama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antar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sekolah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dan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lembaga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lain di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dalam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dan </a:t>
            </a:r>
            <a:r>
              <a:rPr lang="en-US" sz="32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luar</a:t>
            </a:r>
            <a:r>
              <a:rPr lang="en-US" sz="3200" dirty="0">
                <a:solidFill>
                  <a:srgbClr val="0070C0"/>
                </a:solidFill>
                <a:latin typeface="Book Antiqua" panose="02040602050305030304" pitchFamily="18" charset="0"/>
              </a:rPr>
              <a:t> negeri.</a:t>
            </a:r>
            <a:endParaRPr lang="en-ID" sz="3200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8072</TotalTime>
  <Words>775</Words>
  <Application>Microsoft Macintosh PowerPoint</Application>
  <PresentationFormat>Widescreen</PresentationFormat>
  <Paragraphs>190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Book Antiqua</vt:lpstr>
      <vt:lpstr>Bookman Old Style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MAKNA &amp; FILOSOFI LOGO : </vt:lpstr>
      <vt:lpstr>PowerPoint Presentation</vt:lpstr>
      <vt:lpstr>Kualifikasi Akademik  GURU SMAMDA SIDOARJO</vt:lpstr>
      <vt:lpstr>Kualifikasi Akademik  KARYAWAN SMAMDA SIDOARJO</vt:lpstr>
      <vt:lpstr>Kualifikasi Akademik  MUSYRIF/MUSYRIFAH  BOARDING SCHOOL PROGRAM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Microsoft Office User</cp:lastModifiedBy>
  <cp:revision>191</cp:revision>
  <dcterms:created xsi:type="dcterms:W3CDTF">2018-04-24T17:14:44Z</dcterms:created>
  <dcterms:modified xsi:type="dcterms:W3CDTF">2024-07-20T00:53:18Z</dcterms:modified>
</cp:coreProperties>
</file>